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ECB4-EA9D-C650-C48A-F5641F019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ADCC4-BEEE-1533-19FF-5E25AD3D8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4FEB5-45B3-4254-7917-67791064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98BF2-8686-ECB9-A5D2-67D78CA1C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CC4ED-F5DC-342E-730D-4B3A475A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391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19FD-D1CC-9FC8-DC35-780A3F88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51B0A-3FB8-BCBA-F944-8D0AA1E56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1ABF5-2B25-6636-D2EA-403A586C0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85F7B-0E8D-73ED-FCC8-EC2A7620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86D4-B7FA-3252-5E83-6F3DD594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436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C112A6-AF3D-FA2C-F8A5-E08786B54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769C8-BEA3-A971-6551-4FD333923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FBCC5-00A0-E8D9-FEA7-5E8DCDB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DF81C-9F2F-D75B-A9B2-EE7D98F05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4D9B-5144-6139-A336-A236C1AD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856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7704-1862-7F06-FDF6-2A1F85F9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F36AF-F5AA-B5B4-A745-8E57CBB8F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B0319-B31A-281C-A564-0CAE24AA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93369-C455-8DAC-5A96-93795ECF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8E1A2-1A53-8DC3-4857-D91671EE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565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23A8-041B-9443-7B92-C0084DC9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9E95-94B4-9E0E-D1EC-8E89CCEEC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3687-BB7B-E178-8E57-17FA3F52D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1455D-6D5A-EA1A-4A80-7126E8CA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342B5-1E67-DCF2-8BF5-D1F562E0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719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DD09-C4C7-1A64-1A5F-8971EC3C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5EBA4-465A-33DA-E3FE-58F02D47C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AD00E-63C6-867B-5937-40DF30CFB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20F35-7DB3-3CD3-CFB7-B2997C2B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28B23-2B43-3416-0201-A16DDB29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D3F9D-F094-298B-26FC-A2FECE3D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34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9F1B-FDE9-7119-D729-2C95B647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64824-F9D9-B4E9-1262-75AE97723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89BC1-CB13-535C-F48C-D0E624ED1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C67DD-3E06-0B6F-5A35-A987D67B4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A7533A-9B7B-A865-D246-3CD754AA22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A4FCA8-1314-FB44-07E4-34F83C2B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02CE0-0037-3862-E999-2BC399AC6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78418-3D9D-5D98-2835-23695CEB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487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E77C-E11C-3AE5-B2AB-CECFA1E3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B27AA-04FC-F479-AC8E-D49B26A5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C339F-2CA6-DB65-10D4-4BFB3B1C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36F8-180C-EFFC-8370-4494242DA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608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FBB18-F3EC-0917-6613-BE2D8370D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93969-F2F4-BEB4-05BE-749A5C7A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14380-FA49-AA37-A319-8D681439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37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32A5-804C-56D1-9D74-678FBB48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636F6-74B6-E85B-0C64-39E45199B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5DFE1-5815-7DE9-EF8E-BDA76EC7A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DF68D-1C08-8A6C-11FF-B163DF00C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0D26B-B996-962C-9721-E49F20D03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D62D0-469B-ED4D-6D9B-9181C3F8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70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988A-04BE-651C-9AB0-482DA441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018D34-DB11-CDA9-981D-30E4DF6BF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E2B7-48AD-1F61-FF51-1A6F63BCD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C6FA0-E628-6A6F-2DA7-623F2589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69D58-8F2A-8C14-FB25-30D12C22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95C98-AB9F-671A-30D3-FA5763B9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121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D93A8-C83E-BAA3-F91F-B2B96C0B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DBA84-93ED-DB8B-16BF-2B4139FCD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D89C2-5E89-B3D8-FB17-0058C6178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E6D6C2-4119-4C2E-82D3-9772C2106449}" type="datetimeFigureOut">
              <a:rPr lang="id-ID" smtClean="0"/>
              <a:t>07/05/2024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1A8A6-2000-0EEB-BE6D-54383E4DD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242AC-E071-7801-6C60-9FCF682C9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43CA00-9150-408F-8D8F-A93232A2B2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098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ridge over a river in a city&#10;&#10;Description automatically generated">
            <a:extLst>
              <a:ext uri="{FF2B5EF4-FFF2-40B4-BE49-F238E27FC236}">
                <a16:creationId xmlns:a16="http://schemas.microsoft.com/office/drawing/2014/main" id="{511E2B3B-2624-E069-82CE-C8A1593766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20"/>
          <a:stretch/>
        </p:blipFill>
        <p:spPr>
          <a:xfrm>
            <a:off x="0" y="0"/>
            <a:ext cx="12227507" cy="6858001"/>
          </a:xfrm>
          <a:prstGeom prst="rect">
            <a:avLst/>
          </a:prstGeom>
        </p:spPr>
      </p:pic>
      <p:pic>
        <p:nvPicPr>
          <p:cNvPr id="12" name="Picture 11" descr="A city with tall buildings&#10;&#10;Description automatically generated">
            <a:extLst>
              <a:ext uri="{FF2B5EF4-FFF2-40B4-BE49-F238E27FC236}">
                <a16:creationId xmlns:a16="http://schemas.microsoft.com/office/drawing/2014/main" id="{C5AFC7FB-8B4A-ED3A-0197-E5B7789D0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" r="-156"/>
          <a:stretch/>
        </p:blipFill>
        <p:spPr>
          <a:xfrm>
            <a:off x="12869190" y="0"/>
            <a:ext cx="12192000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B314CA2-32EC-1B21-F2E3-9CE2AD0C6A07}"/>
              </a:ext>
            </a:extLst>
          </p:cNvPr>
          <p:cNvSpPr/>
          <p:nvPr/>
        </p:nvSpPr>
        <p:spPr>
          <a:xfrm>
            <a:off x="0" y="0"/>
            <a:ext cx="12227507" cy="6858000"/>
          </a:xfrm>
          <a:custGeom>
            <a:avLst/>
            <a:gdLst/>
            <a:ahLst/>
            <a:cxnLst/>
            <a:rect l="l" t="t" r="r" b="b"/>
            <a:pathLst>
              <a:path w="12227507" h="6858000">
                <a:moveTo>
                  <a:pt x="6197932" y="4976851"/>
                </a:moveTo>
                <a:cubicBezTo>
                  <a:pt x="6192242" y="4976851"/>
                  <a:pt x="6183911" y="4979086"/>
                  <a:pt x="6172938" y="4983556"/>
                </a:cubicBezTo>
                <a:cubicBezTo>
                  <a:pt x="6161966" y="4988027"/>
                  <a:pt x="6149570" y="4993920"/>
                  <a:pt x="6135753" y="5001235"/>
                </a:cubicBezTo>
                <a:lnTo>
                  <a:pt x="6094300" y="5021961"/>
                </a:lnTo>
                <a:cubicBezTo>
                  <a:pt x="6078857" y="5030089"/>
                  <a:pt x="6062601" y="5038014"/>
                  <a:pt x="6045532" y="5045736"/>
                </a:cubicBezTo>
                <a:cubicBezTo>
                  <a:pt x="6028463" y="5053457"/>
                  <a:pt x="6010988" y="5060976"/>
                  <a:pt x="5993106" y="5068291"/>
                </a:cubicBezTo>
                <a:lnTo>
                  <a:pt x="5941900" y="5089017"/>
                </a:lnTo>
                <a:lnTo>
                  <a:pt x="5913858" y="5098771"/>
                </a:lnTo>
                <a:cubicBezTo>
                  <a:pt x="5898415" y="5103648"/>
                  <a:pt x="5887646" y="5112792"/>
                  <a:pt x="5881550" y="5126203"/>
                </a:cubicBezTo>
                <a:cubicBezTo>
                  <a:pt x="5875454" y="5139614"/>
                  <a:pt x="5872406" y="5155260"/>
                  <a:pt x="5872406" y="5173142"/>
                </a:cubicBezTo>
                <a:cubicBezTo>
                  <a:pt x="5872406" y="5194275"/>
                  <a:pt x="5880330" y="5212563"/>
                  <a:pt x="5896180" y="5228006"/>
                </a:cubicBezTo>
                <a:cubicBezTo>
                  <a:pt x="5912030" y="5243449"/>
                  <a:pt x="5929708" y="5251171"/>
                  <a:pt x="5949215" y="5251171"/>
                </a:cubicBezTo>
                <a:cubicBezTo>
                  <a:pt x="5957343" y="5251171"/>
                  <a:pt x="5974209" y="5246294"/>
                  <a:pt x="5999812" y="5236540"/>
                </a:cubicBezTo>
                <a:cubicBezTo>
                  <a:pt x="6025415" y="5226787"/>
                  <a:pt x="6052441" y="5213782"/>
                  <a:pt x="6080889" y="5197526"/>
                </a:cubicBezTo>
                <a:cubicBezTo>
                  <a:pt x="6076825" y="5247107"/>
                  <a:pt x="6073777" y="5288966"/>
                  <a:pt x="6071745" y="5323104"/>
                </a:cubicBezTo>
                <a:cubicBezTo>
                  <a:pt x="6069713" y="5357241"/>
                  <a:pt x="6068697" y="5386502"/>
                  <a:pt x="6068697" y="5410886"/>
                </a:cubicBezTo>
                <a:lnTo>
                  <a:pt x="6067478" y="5476723"/>
                </a:lnTo>
                <a:lnTo>
                  <a:pt x="6067478" y="5657164"/>
                </a:lnTo>
                <a:cubicBezTo>
                  <a:pt x="5982946" y="5662854"/>
                  <a:pt x="5929302" y="5675452"/>
                  <a:pt x="5906543" y="5694960"/>
                </a:cubicBezTo>
                <a:cubicBezTo>
                  <a:pt x="5883785" y="5714467"/>
                  <a:pt x="5872406" y="5739664"/>
                  <a:pt x="5872406" y="5770550"/>
                </a:cubicBezTo>
                <a:cubicBezTo>
                  <a:pt x="5872406" y="5794121"/>
                  <a:pt x="5879111" y="5810580"/>
                  <a:pt x="5892523" y="5819928"/>
                </a:cubicBezTo>
                <a:cubicBezTo>
                  <a:pt x="5905934" y="5829275"/>
                  <a:pt x="5921986" y="5833948"/>
                  <a:pt x="5940681" y="5833948"/>
                </a:cubicBezTo>
                <a:lnTo>
                  <a:pt x="5972380" y="5831510"/>
                </a:lnTo>
                <a:lnTo>
                  <a:pt x="6005298" y="5827852"/>
                </a:lnTo>
                <a:cubicBezTo>
                  <a:pt x="6089017" y="5815660"/>
                  <a:pt x="6162169" y="5808345"/>
                  <a:pt x="6224754" y="5805907"/>
                </a:cubicBezTo>
                <a:lnTo>
                  <a:pt x="6374716" y="5799811"/>
                </a:lnTo>
                <a:cubicBezTo>
                  <a:pt x="6428361" y="5797372"/>
                  <a:pt x="6455183" y="5774614"/>
                  <a:pt x="6455183" y="5731536"/>
                </a:cubicBezTo>
                <a:cubicBezTo>
                  <a:pt x="6455183" y="5716092"/>
                  <a:pt x="6444820" y="5699836"/>
                  <a:pt x="6424094" y="5682768"/>
                </a:cubicBezTo>
                <a:cubicBezTo>
                  <a:pt x="6403367" y="5665699"/>
                  <a:pt x="6369839" y="5656352"/>
                  <a:pt x="6323510" y="5654726"/>
                </a:cubicBezTo>
                <a:lnTo>
                  <a:pt x="6246700" y="5652288"/>
                </a:lnTo>
                <a:cubicBezTo>
                  <a:pt x="6245074" y="5636032"/>
                  <a:pt x="6244262" y="5621401"/>
                  <a:pt x="6244262" y="5608396"/>
                </a:cubicBezTo>
                <a:lnTo>
                  <a:pt x="6243042" y="5571820"/>
                </a:lnTo>
                <a:lnTo>
                  <a:pt x="6243042" y="5495011"/>
                </a:lnTo>
                <a:cubicBezTo>
                  <a:pt x="6243042" y="5358460"/>
                  <a:pt x="6248529" y="5250358"/>
                  <a:pt x="6259502" y="5170704"/>
                </a:cubicBezTo>
                <a:cubicBezTo>
                  <a:pt x="6270474" y="5091049"/>
                  <a:pt x="6275961" y="5050409"/>
                  <a:pt x="6275961" y="5048784"/>
                </a:cubicBezTo>
                <a:cubicBezTo>
                  <a:pt x="6275961" y="5031715"/>
                  <a:pt x="6266817" y="5015459"/>
                  <a:pt x="6248529" y="5000016"/>
                </a:cubicBezTo>
                <a:cubicBezTo>
                  <a:pt x="6230241" y="4984572"/>
                  <a:pt x="6213375" y="4976851"/>
                  <a:pt x="6197932" y="4976851"/>
                </a:cubicBezTo>
                <a:close/>
                <a:moveTo>
                  <a:pt x="4091719" y="3725294"/>
                </a:moveTo>
                <a:cubicBezTo>
                  <a:pt x="4129449" y="3836954"/>
                  <a:pt x="4191165" y="3930863"/>
                  <a:pt x="4276867" y="4007021"/>
                </a:cubicBezTo>
                <a:lnTo>
                  <a:pt x="4253220" y="4041801"/>
                </a:lnTo>
                <a:lnTo>
                  <a:pt x="3247207" y="4041801"/>
                </a:lnTo>
                <a:lnTo>
                  <a:pt x="3269676" y="4103192"/>
                </a:lnTo>
                <a:lnTo>
                  <a:pt x="4287869" y="4103192"/>
                </a:lnTo>
                <a:lnTo>
                  <a:pt x="4343274" y="4000117"/>
                </a:lnTo>
                <a:lnTo>
                  <a:pt x="4328682" y="3988592"/>
                </a:lnTo>
                <a:cubicBezTo>
                  <a:pt x="4246991" y="3903858"/>
                  <a:pt x="4188850" y="3821233"/>
                  <a:pt x="4154259" y="3740714"/>
                </a:cubicBezTo>
                <a:close/>
                <a:moveTo>
                  <a:pt x="6433474" y="3531745"/>
                </a:moveTo>
                <a:lnTo>
                  <a:pt x="6448125" y="3559359"/>
                </a:lnTo>
                <a:cubicBezTo>
                  <a:pt x="6397372" y="3676571"/>
                  <a:pt x="6371996" y="3767573"/>
                  <a:pt x="6371996" y="3832366"/>
                </a:cubicBezTo>
                <a:cubicBezTo>
                  <a:pt x="6371996" y="3852180"/>
                  <a:pt x="6373660" y="3870640"/>
                  <a:pt x="6376990" y="3887746"/>
                </a:cubicBezTo>
                <a:lnTo>
                  <a:pt x="6379347" y="3897049"/>
                </a:lnTo>
                <a:lnTo>
                  <a:pt x="6377177" y="3893459"/>
                </a:lnTo>
                <a:cubicBezTo>
                  <a:pt x="6366901" y="3873378"/>
                  <a:pt x="6361764" y="3847534"/>
                  <a:pt x="6361764" y="3815928"/>
                </a:cubicBezTo>
                <a:cubicBezTo>
                  <a:pt x="6361764" y="3784476"/>
                  <a:pt x="6369520" y="3745070"/>
                  <a:pt x="6385032" y="3697708"/>
                </a:cubicBezTo>
                <a:lnTo>
                  <a:pt x="6414973" y="3604676"/>
                </a:lnTo>
                <a:cubicBezTo>
                  <a:pt x="6426658" y="3568273"/>
                  <a:pt x="6432825" y="3543963"/>
                  <a:pt x="6433474" y="3531745"/>
                </a:cubicBezTo>
                <a:close/>
                <a:moveTo>
                  <a:pt x="5530670" y="3477925"/>
                </a:moveTo>
                <a:lnTo>
                  <a:pt x="5530670" y="3479073"/>
                </a:lnTo>
                <a:cubicBezTo>
                  <a:pt x="5497746" y="3490836"/>
                  <a:pt x="5453102" y="3496718"/>
                  <a:pt x="5396739" y="3496718"/>
                </a:cubicBezTo>
                <a:cubicBezTo>
                  <a:pt x="5358932" y="3496718"/>
                  <a:pt x="5301188" y="3493927"/>
                  <a:pt x="5223509" y="3488346"/>
                </a:cubicBezTo>
                <a:lnTo>
                  <a:pt x="5177203" y="3486326"/>
                </a:lnTo>
                <a:lnTo>
                  <a:pt x="5177203" y="3915647"/>
                </a:lnTo>
                <a:lnTo>
                  <a:pt x="5166043" y="3903655"/>
                </a:lnTo>
                <a:lnTo>
                  <a:pt x="5166043" y="3479834"/>
                </a:lnTo>
                <a:lnTo>
                  <a:pt x="5254393" y="3487968"/>
                </a:lnTo>
                <a:cubicBezTo>
                  <a:pt x="5275487" y="3490080"/>
                  <a:pt x="5307108" y="3491137"/>
                  <a:pt x="5349257" y="3491137"/>
                </a:cubicBezTo>
                <a:cubicBezTo>
                  <a:pt x="5427188" y="3491137"/>
                  <a:pt x="5487659" y="3486733"/>
                  <a:pt x="5530670" y="3477925"/>
                </a:cubicBezTo>
                <a:close/>
                <a:moveTo>
                  <a:pt x="10532725" y="3447276"/>
                </a:moveTo>
                <a:lnTo>
                  <a:pt x="10677711" y="3491456"/>
                </a:lnTo>
                <a:cubicBezTo>
                  <a:pt x="10823672" y="3520059"/>
                  <a:pt x="10929876" y="3551758"/>
                  <a:pt x="10996326" y="3586552"/>
                </a:cubicBezTo>
                <a:cubicBezTo>
                  <a:pt x="11006678" y="3597068"/>
                  <a:pt x="11015738" y="3608365"/>
                  <a:pt x="11023503" y="3620444"/>
                </a:cubicBezTo>
                <a:lnTo>
                  <a:pt x="11028920" y="3631211"/>
                </a:lnTo>
                <a:lnTo>
                  <a:pt x="11008290" y="3608869"/>
                </a:lnTo>
                <a:cubicBezTo>
                  <a:pt x="11000509" y="3602066"/>
                  <a:pt x="10992125" y="3596233"/>
                  <a:pt x="10983137" y="3591370"/>
                </a:cubicBezTo>
                <a:cubicBezTo>
                  <a:pt x="10947184" y="3571919"/>
                  <a:pt x="10878508" y="3549520"/>
                  <a:pt x="10777110" y="3524172"/>
                </a:cubicBezTo>
                <a:lnTo>
                  <a:pt x="10630287" y="3487707"/>
                </a:lnTo>
                <a:close/>
                <a:moveTo>
                  <a:pt x="10516763" y="3440661"/>
                </a:moveTo>
                <a:lnTo>
                  <a:pt x="10532725" y="3447276"/>
                </a:lnTo>
                <a:lnTo>
                  <a:pt x="10523874" y="3444579"/>
                </a:lnTo>
                <a:close/>
                <a:moveTo>
                  <a:pt x="3536113" y="3436256"/>
                </a:moveTo>
                <a:lnTo>
                  <a:pt x="3756332" y="3436256"/>
                </a:lnTo>
                <a:lnTo>
                  <a:pt x="3761708" y="3441837"/>
                </a:lnTo>
                <a:lnTo>
                  <a:pt x="3556577" y="3441837"/>
                </a:lnTo>
                <a:lnTo>
                  <a:pt x="3556577" y="3910646"/>
                </a:lnTo>
                <a:lnTo>
                  <a:pt x="3536113" y="3910646"/>
                </a:lnTo>
                <a:close/>
                <a:moveTo>
                  <a:pt x="10478106" y="3419364"/>
                </a:moveTo>
                <a:lnTo>
                  <a:pt x="10516763" y="3440661"/>
                </a:lnTo>
                <a:lnTo>
                  <a:pt x="10485209" y="3427585"/>
                </a:lnTo>
                <a:close/>
                <a:moveTo>
                  <a:pt x="3904463" y="3177145"/>
                </a:moveTo>
                <a:lnTo>
                  <a:pt x="3904463" y="3610519"/>
                </a:lnTo>
                <a:lnTo>
                  <a:pt x="3965855" y="3629166"/>
                </a:lnTo>
                <a:lnTo>
                  <a:pt x="3965855" y="3196460"/>
                </a:lnTo>
                <a:close/>
                <a:moveTo>
                  <a:pt x="6649246" y="3151419"/>
                </a:moveTo>
                <a:lnTo>
                  <a:pt x="6755475" y="3463202"/>
                </a:lnTo>
                <a:cubicBezTo>
                  <a:pt x="6739008" y="3477014"/>
                  <a:pt x="6724709" y="3490939"/>
                  <a:pt x="6712578" y="3504977"/>
                </a:cubicBezTo>
                <a:lnTo>
                  <a:pt x="6687251" y="3540947"/>
                </a:lnTo>
                <a:lnTo>
                  <a:pt x="6664872" y="3508814"/>
                </a:lnTo>
                <a:cubicBezTo>
                  <a:pt x="6642065" y="3477355"/>
                  <a:pt x="6620549" y="3451619"/>
                  <a:pt x="6600325" y="3431605"/>
                </a:cubicBezTo>
                <a:lnTo>
                  <a:pt x="6574600" y="3398657"/>
                </a:lnTo>
                <a:cubicBezTo>
                  <a:pt x="6573979" y="3397397"/>
                  <a:pt x="6571896" y="3395702"/>
                  <a:pt x="6568350" y="3393570"/>
                </a:cubicBezTo>
                <a:close/>
                <a:moveTo>
                  <a:pt x="2250573" y="3052908"/>
                </a:moveTo>
                <a:lnTo>
                  <a:pt x="2262666" y="3134923"/>
                </a:lnTo>
                <a:lnTo>
                  <a:pt x="2262666" y="3628962"/>
                </a:lnTo>
                <a:lnTo>
                  <a:pt x="2261735" y="3714698"/>
                </a:lnTo>
                <a:cubicBezTo>
                  <a:pt x="2261735" y="3794912"/>
                  <a:pt x="2275379" y="3858988"/>
                  <a:pt x="2302666" y="3906929"/>
                </a:cubicBezTo>
                <a:lnTo>
                  <a:pt x="2313251" y="3922067"/>
                </a:lnTo>
                <a:lnTo>
                  <a:pt x="2301632" y="3911482"/>
                </a:lnTo>
                <a:cubicBezTo>
                  <a:pt x="2292918" y="3901111"/>
                  <a:pt x="2286029" y="3889968"/>
                  <a:pt x="2280964" y="3878053"/>
                </a:cubicBezTo>
                <a:cubicBezTo>
                  <a:pt x="2260703" y="3830396"/>
                  <a:pt x="2250573" y="3724262"/>
                  <a:pt x="2250573" y="3559650"/>
                </a:cubicBezTo>
                <a:close/>
                <a:moveTo>
                  <a:pt x="6607912" y="3045612"/>
                </a:moveTo>
                <a:lnTo>
                  <a:pt x="6615019" y="3097498"/>
                </a:lnTo>
                <a:lnTo>
                  <a:pt x="6498281" y="3410720"/>
                </a:lnTo>
                <a:cubicBezTo>
                  <a:pt x="6557619" y="3468236"/>
                  <a:pt x="6607175" y="3525238"/>
                  <a:pt x="6646950" y="3581727"/>
                </a:cubicBezTo>
                <a:cubicBezTo>
                  <a:pt x="6643956" y="3581533"/>
                  <a:pt x="6641442" y="3582793"/>
                  <a:pt x="6639407" y="3585506"/>
                </a:cubicBezTo>
                <a:lnTo>
                  <a:pt x="6634906" y="3590967"/>
                </a:lnTo>
                <a:lnTo>
                  <a:pt x="6598116" y="3539767"/>
                </a:lnTo>
                <a:cubicBezTo>
                  <a:pt x="6564397" y="3493171"/>
                  <a:pt x="6525896" y="3448547"/>
                  <a:pt x="6482614" y="3405895"/>
                </a:cubicBezTo>
                <a:close/>
                <a:moveTo>
                  <a:pt x="7917158" y="3012096"/>
                </a:moveTo>
                <a:cubicBezTo>
                  <a:pt x="7970092" y="3012096"/>
                  <a:pt x="8025804" y="3020732"/>
                  <a:pt x="8084296" y="3038004"/>
                </a:cubicBezTo>
                <a:lnTo>
                  <a:pt x="8140443" y="3057045"/>
                </a:lnTo>
                <a:lnTo>
                  <a:pt x="8146897" y="3065430"/>
                </a:lnTo>
                <a:cubicBezTo>
                  <a:pt x="8197960" y="3143322"/>
                  <a:pt x="8223492" y="3257299"/>
                  <a:pt x="8223492" y="3407363"/>
                </a:cubicBezTo>
                <a:cubicBezTo>
                  <a:pt x="8223492" y="3613532"/>
                  <a:pt x="8181232" y="3759570"/>
                  <a:pt x="8096712" y="3845475"/>
                </a:cubicBezTo>
                <a:cubicBezTo>
                  <a:pt x="8067266" y="3875551"/>
                  <a:pt x="8036274" y="3895792"/>
                  <a:pt x="8003738" y="3906198"/>
                </a:cubicBezTo>
                <a:cubicBezTo>
                  <a:pt x="7971201" y="3916605"/>
                  <a:pt x="7928180" y="3921808"/>
                  <a:pt x="7874676" y="3921808"/>
                </a:cubicBezTo>
                <a:lnTo>
                  <a:pt x="7874676" y="3014276"/>
                </a:lnTo>
                <a:cubicBezTo>
                  <a:pt x="7888406" y="3012823"/>
                  <a:pt x="7902567" y="3012096"/>
                  <a:pt x="7917158" y="3012096"/>
                </a:cubicBezTo>
                <a:close/>
                <a:moveTo>
                  <a:pt x="8313632" y="2939993"/>
                </a:moveTo>
                <a:cubicBezTo>
                  <a:pt x="8323379" y="2968790"/>
                  <a:pt x="8328669" y="2983609"/>
                  <a:pt x="8329503" y="2984453"/>
                </a:cubicBezTo>
                <a:lnTo>
                  <a:pt x="8365635" y="3024145"/>
                </a:lnTo>
                <a:cubicBezTo>
                  <a:pt x="8444505" y="3111213"/>
                  <a:pt x="8483940" y="3245634"/>
                  <a:pt x="8483940" y="3427405"/>
                </a:cubicBezTo>
                <a:cubicBezTo>
                  <a:pt x="8483940" y="3699055"/>
                  <a:pt x="8395666" y="3881825"/>
                  <a:pt x="8219117" y="3975715"/>
                </a:cubicBezTo>
                <a:cubicBezTo>
                  <a:pt x="8136922" y="4019772"/>
                  <a:pt x="8015331" y="4041801"/>
                  <a:pt x="7854343" y="4041801"/>
                </a:cubicBezTo>
                <a:lnTo>
                  <a:pt x="7501937" y="4041801"/>
                </a:lnTo>
                <a:lnTo>
                  <a:pt x="7523201" y="4103192"/>
                </a:lnTo>
                <a:lnTo>
                  <a:pt x="7854343" y="4103192"/>
                </a:lnTo>
                <a:cubicBezTo>
                  <a:pt x="8081412" y="4103192"/>
                  <a:pt x="8245642" y="4057880"/>
                  <a:pt x="8347031" y="3967256"/>
                </a:cubicBezTo>
                <a:cubicBezTo>
                  <a:pt x="8479232" y="3849608"/>
                  <a:pt x="8545332" y="3668078"/>
                  <a:pt x="8545332" y="3422667"/>
                </a:cubicBezTo>
                <a:cubicBezTo>
                  <a:pt x="8545332" y="3187614"/>
                  <a:pt x="8468098" y="3026722"/>
                  <a:pt x="8313632" y="2939993"/>
                </a:cubicBezTo>
                <a:close/>
                <a:moveTo>
                  <a:pt x="9867037" y="2936752"/>
                </a:moveTo>
                <a:cubicBezTo>
                  <a:pt x="9913714" y="2936752"/>
                  <a:pt x="9951110" y="2943523"/>
                  <a:pt x="9979228" y="2957063"/>
                </a:cubicBezTo>
                <a:lnTo>
                  <a:pt x="9987884" y="2962528"/>
                </a:lnTo>
                <a:lnTo>
                  <a:pt x="9979283" y="2959918"/>
                </a:lnTo>
                <a:cubicBezTo>
                  <a:pt x="9953367" y="2953776"/>
                  <a:pt x="9920559" y="2950705"/>
                  <a:pt x="9880859" y="2950705"/>
                </a:cubicBezTo>
                <a:lnTo>
                  <a:pt x="9800995" y="2952550"/>
                </a:lnTo>
                <a:lnTo>
                  <a:pt x="9800995" y="3911725"/>
                </a:lnTo>
                <a:lnTo>
                  <a:pt x="9793554" y="3903030"/>
                </a:lnTo>
                <a:lnTo>
                  <a:pt x="9793554" y="2940472"/>
                </a:lnTo>
                <a:lnTo>
                  <a:pt x="9786577" y="2940472"/>
                </a:lnTo>
                <a:cubicBezTo>
                  <a:pt x="9813882" y="2937992"/>
                  <a:pt x="9840702" y="2936752"/>
                  <a:pt x="9867037" y="2936752"/>
                </a:cubicBezTo>
                <a:close/>
                <a:moveTo>
                  <a:pt x="7801192" y="2934892"/>
                </a:moveTo>
                <a:lnTo>
                  <a:pt x="7824504" y="2934892"/>
                </a:lnTo>
                <a:cubicBezTo>
                  <a:pt x="7884830" y="2934892"/>
                  <a:pt x="7936894" y="2940281"/>
                  <a:pt x="7980698" y="2951061"/>
                </a:cubicBezTo>
                <a:lnTo>
                  <a:pt x="8001005" y="2956961"/>
                </a:lnTo>
                <a:lnTo>
                  <a:pt x="7988746" y="2954816"/>
                </a:lnTo>
                <a:cubicBezTo>
                  <a:pt x="7967904" y="2952075"/>
                  <a:pt x="7944541" y="2950705"/>
                  <a:pt x="7918656" y="2950705"/>
                </a:cubicBezTo>
                <a:cubicBezTo>
                  <a:pt x="7891777" y="2950705"/>
                  <a:pt x="7856654" y="2954018"/>
                  <a:pt x="7813285" y="2960646"/>
                </a:cubicBezTo>
                <a:lnTo>
                  <a:pt x="7813285" y="3921808"/>
                </a:lnTo>
                <a:lnTo>
                  <a:pt x="7801192" y="3921808"/>
                </a:lnTo>
                <a:close/>
                <a:moveTo>
                  <a:pt x="3680697" y="2933031"/>
                </a:moveTo>
                <a:cubicBezTo>
                  <a:pt x="3776360" y="2933031"/>
                  <a:pt x="3841748" y="2942801"/>
                  <a:pt x="3876863" y="2962339"/>
                </a:cubicBezTo>
                <a:cubicBezTo>
                  <a:pt x="3881252" y="2964781"/>
                  <a:pt x="3885615" y="2967613"/>
                  <a:pt x="3889952" y="2970835"/>
                </a:cubicBezTo>
                <a:lnTo>
                  <a:pt x="3890502" y="2971296"/>
                </a:lnTo>
                <a:lnTo>
                  <a:pt x="3886433" y="2969105"/>
                </a:lnTo>
                <a:cubicBezTo>
                  <a:pt x="3846867" y="2951257"/>
                  <a:pt x="3787154" y="2942333"/>
                  <a:pt x="3707295" y="2942333"/>
                </a:cubicBezTo>
                <a:cubicBezTo>
                  <a:pt x="3666328" y="2942333"/>
                  <a:pt x="3616089" y="2945104"/>
                  <a:pt x="3556577" y="2950646"/>
                </a:cubicBezTo>
                <a:lnTo>
                  <a:pt x="3556577" y="3319984"/>
                </a:lnTo>
                <a:lnTo>
                  <a:pt x="3536113" y="3319984"/>
                </a:lnTo>
                <a:lnTo>
                  <a:pt x="3536113" y="2936694"/>
                </a:lnTo>
                <a:cubicBezTo>
                  <a:pt x="3587525" y="2934252"/>
                  <a:pt x="3635720" y="2933031"/>
                  <a:pt x="3680697" y="2933031"/>
                </a:cubicBezTo>
                <a:close/>
                <a:moveTo>
                  <a:pt x="1340856" y="2924660"/>
                </a:moveTo>
                <a:cubicBezTo>
                  <a:pt x="1426122" y="2924660"/>
                  <a:pt x="1497334" y="2964192"/>
                  <a:pt x="1554491" y="3043257"/>
                </a:cubicBezTo>
                <a:cubicBezTo>
                  <a:pt x="1589276" y="3110666"/>
                  <a:pt x="1606668" y="3238870"/>
                  <a:pt x="1606668" y="3427870"/>
                </a:cubicBezTo>
                <a:cubicBezTo>
                  <a:pt x="1606668" y="3594934"/>
                  <a:pt x="1583331" y="3720418"/>
                  <a:pt x="1536658" y="3804322"/>
                </a:cubicBezTo>
                <a:cubicBezTo>
                  <a:pt x="1489984" y="3888227"/>
                  <a:pt x="1423201" y="3930180"/>
                  <a:pt x="1336307" y="3930180"/>
                </a:cubicBezTo>
                <a:cubicBezTo>
                  <a:pt x="1324473" y="3930180"/>
                  <a:pt x="1313008" y="3929552"/>
                  <a:pt x="1301913" y="3928296"/>
                </a:cubicBezTo>
                <a:lnTo>
                  <a:pt x="1278044" y="3924103"/>
                </a:lnTo>
                <a:lnTo>
                  <a:pt x="1288345" y="3911591"/>
                </a:lnTo>
                <a:cubicBezTo>
                  <a:pt x="1189261" y="3832555"/>
                  <a:pt x="1139720" y="3680999"/>
                  <a:pt x="1139720" y="3456924"/>
                </a:cubicBezTo>
                <a:cubicBezTo>
                  <a:pt x="1139720" y="3154791"/>
                  <a:pt x="1213156" y="3003724"/>
                  <a:pt x="1360026" y="3003724"/>
                </a:cubicBezTo>
                <a:cubicBezTo>
                  <a:pt x="1405227" y="3003724"/>
                  <a:pt x="1456677" y="3019887"/>
                  <a:pt x="1514377" y="3052210"/>
                </a:cubicBezTo>
                <a:lnTo>
                  <a:pt x="1555567" y="3062020"/>
                </a:lnTo>
                <a:cubicBezTo>
                  <a:pt x="1511703" y="2982849"/>
                  <a:pt x="1445966" y="2943263"/>
                  <a:pt x="1358355" y="2943263"/>
                </a:cubicBezTo>
                <a:cubicBezTo>
                  <a:pt x="1168570" y="2943263"/>
                  <a:pt x="1073677" y="3118204"/>
                  <a:pt x="1073677" y="3468086"/>
                </a:cubicBezTo>
                <a:cubicBezTo>
                  <a:pt x="1073677" y="3590753"/>
                  <a:pt x="1087041" y="3688494"/>
                  <a:pt x="1113770" y="3761309"/>
                </a:cubicBezTo>
                <a:cubicBezTo>
                  <a:pt x="1127134" y="3797717"/>
                  <a:pt x="1146289" y="3830964"/>
                  <a:pt x="1171235" y="3861052"/>
                </a:cubicBezTo>
                <a:lnTo>
                  <a:pt x="1204259" y="3894865"/>
                </a:lnTo>
                <a:lnTo>
                  <a:pt x="1186529" y="3883086"/>
                </a:lnTo>
                <a:cubicBezTo>
                  <a:pt x="1097032" y="3814015"/>
                  <a:pt x="1052283" y="3668967"/>
                  <a:pt x="1052283" y="3447942"/>
                </a:cubicBezTo>
                <a:cubicBezTo>
                  <a:pt x="1052283" y="3099087"/>
                  <a:pt x="1148474" y="2924660"/>
                  <a:pt x="1340856" y="2924660"/>
                </a:cubicBezTo>
                <a:close/>
                <a:moveTo>
                  <a:pt x="10742882" y="2909777"/>
                </a:moveTo>
                <a:cubicBezTo>
                  <a:pt x="10783856" y="2909777"/>
                  <a:pt x="10822136" y="2918821"/>
                  <a:pt x="10857725" y="2936909"/>
                </a:cubicBezTo>
                <a:lnTo>
                  <a:pt x="10859337" y="2937824"/>
                </a:lnTo>
                <a:lnTo>
                  <a:pt x="10833710" y="2929674"/>
                </a:lnTo>
                <a:cubicBezTo>
                  <a:pt x="10809149" y="2923628"/>
                  <a:pt x="10782991" y="2920604"/>
                  <a:pt x="10755236" y="2920604"/>
                </a:cubicBezTo>
                <a:cubicBezTo>
                  <a:pt x="10695724" y="2920604"/>
                  <a:pt x="10647045" y="2937166"/>
                  <a:pt x="10609198" y="2970289"/>
                </a:cubicBezTo>
                <a:cubicBezTo>
                  <a:pt x="10571351" y="3003412"/>
                  <a:pt x="10552428" y="3046561"/>
                  <a:pt x="10552428" y="3099736"/>
                </a:cubicBezTo>
                <a:cubicBezTo>
                  <a:pt x="10552428" y="3118829"/>
                  <a:pt x="10555483" y="3136788"/>
                  <a:pt x="10561589" y="3153612"/>
                </a:cubicBezTo>
                <a:lnTo>
                  <a:pt x="10585595" y="3194726"/>
                </a:lnTo>
                <a:lnTo>
                  <a:pt x="10565999" y="3173769"/>
                </a:lnTo>
                <a:cubicBezTo>
                  <a:pt x="10545790" y="3147198"/>
                  <a:pt x="10535685" y="3116556"/>
                  <a:pt x="10535685" y="3081845"/>
                </a:cubicBezTo>
                <a:cubicBezTo>
                  <a:pt x="10535685" y="3032855"/>
                  <a:pt x="10555258" y="2991930"/>
                  <a:pt x="10594402" y="2959069"/>
                </a:cubicBezTo>
                <a:cubicBezTo>
                  <a:pt x="10633548" y="2926208"/>
                  <a:pt x="10683041" y="2909777"/>
                  <a:pt x="10742882" y="2909777"/>
                </a:cubicBezTo>
                <a:close/>
                <a:moveTo>
                  <a:pt x="3121291" y="2888921"/>
                </a:moveTo>
                <a:cubicBezTo>
                  <a:pt x="3037681" y="2901003"/>
                  <a:pt x="2983590" y="2925776"/>
                  <a:pt x="2959018" y="2963240"/>
                </a:cubicBezTo>
                <a:cubicBezTo>
                  <a:pt x="2934446" y="3000704"/>
                  <a:pt x="2922160" y="3064220"/>
                  <a:pt x="2922160" y="3153788"/>
                </a:cubicBezTo>
                <a:lnTo>
                  <a:pt x="2922160" y="4041801"/>
                </a:lnTo>
                <a:lnTo>
                  <a:pt x="2738843" y="4041801"/>
                </a:lnTo>
                <a:lnTo>
                  <a:pt x="2757432" y="4103192"/>
                </a:lnTo>
                <a:lnTo>
                  <a:pt x="2984482" y="4103192"/>
                </a:lnTo>
                <a:lnTo>
                  <a:pt x="2984482" y="3144676"/>
                </a:lnTo>
                <a:cubicBezTo>
                  <a:pt x="2984482" y="3077712"/>
                  <a:pt x="2991720" y="3031463"/>
                  <a:pt x="3006195" y="3005926"/>
                </a:cubicBezTo>
                <a:cubicBezTo>
                  <a:pt x="3020672" y="2980390"/>
                  <a:pt x="3051178" y="2962177"/>
                  <a:pt x="3097716" y="2951286"/>
                </a:cubicBezTo>
                <a:close/>
                <a:moveTo>
                  <a:pt x="4203413" y="2866059"/>
                </a:moveTo>
                <a:cubicBezTo>
                  <a:pt x="4126993" y="2950365"/>
                  <a:pt x="4067573" y="3043931"/>
                  <a:pt x="4025153" y="3146753"/>
                </a:cubicBezTo>
                <a:lnTo>
                  <a:pt x="4065936" y="3181388"/>
                </a:lnTo>
                <a:cubicBezTo>
                  <a:pt x="4098153" y="3107236"/>
                  <a:pt x="4151216" y="3020492"/>
                  <a:pt x="4225127" y="2921157"/>
                </a:cubicBezTo>
                <a:lnTo>
                  <a:pt x="4233832" y="2904748"/>
                </a:lnTo>
                <a:close/>
                <a:moveTo>
                  <a:pt x="10275821" y="2860478"/>
                </a:moveTo>
                <a:lnTo>
                  <a:pt x="10257900" y="2872788"/>
                </a:lnTo>
                <a:cubicBezTo>
                  <a:pt x="10214434" y="2923880"/>
                  <a:pt x="10170342" y="3012018"/>
                  <a:pt x="10125626" y="3137205"/>
                </a:cubicBezTo>
                <a:lnTo>
                  <a:pt x="10120539" y="3161753"/>
                </a:lnTo>
                <a:lnTo>
                  <a:pt x="10167310" y="3191620"/>
                </a:lnTo>
                <a:lnTo>
                  <a:pt x="10179373" y="3174630"/>
                </a:lnTo>
                <a:cubicBezTo>
                  <a:pt x="10225902" y="3049589"/>
                  <a:pt x="10270986" y="2956702"/>
                  <a:pt x="10314626" y="2895969"/>
                </a:cubicBezTo>
                <a:close/>
                <a:moveTo>
                  <a:pt x="11208028" y="2857585"/>
                </a:moveTo>
                <a:lnTo>
                  <a:pt x="11194395" y="2873761"/>
                </a:lnTo>
                <a:lnTo>
                  <a:pt x="11131710" y="2995658"/>
                </a:lnTo>
                <a:cubicBezTo>
                  <a:pt x="11097952" y="3060828"/>
                  <a:pt x="11072222" y="3113597"/>
                  <a:pt x="11054520" y="3153962"/>
                </a:cubicBezTo>
                <a:lnTo>
                  <a:pt x="11049419" y="3179542"/>
                </a:lnTo>
                <a:lnTo>
                  <a:pt x="11096945" y="3197201"/>
                </a:lnTo>
                <a:lnTo>
                  <a:pt x="11110287" y="3183321"/>
                </a:lnTo>
                <a:cubicBezTo>
                  <a:pt x="11116808" y="3170996"/>
                  <a:pt x="11142063" y="3116349"/>
                  <a:pt x="11186052" y="3019378"/>
                </a:cubicBezTo>
                <a:cubicBezTo>
                  <a:pt x="11202196" y="2988808"/>
                  <a:pt x="11223478" y="2943399"/>
                  <a:pt x="11249901" y="2883150"/>
                </a:cubicBezTo>
                <a:lnTo>
                  <a:pt x="11258112" y="2880563"/>
                </a:lnTo>
                <a:close/>
                <a:moveTo>
                  <a:pt x="9120760" y="2821410"/>
                </a:moveTo>
                <a:lnTo>
                  <a:pt x="9127926" y="2857164"/>
                </a:lnTo>
                <a:cubicBezTo>
                  <a:pt x="9182128" y="2960123"/>
                  <a:pt x="9223540" y="3057849"/>
                  <a:pt x="9252162" y="3150344"/>
                </a:cubicBezTo>
                <a:lnTo>
                  <a:pt x="9295488" y="3150344"/>
                </a:lnTo>
                <a:cubicBezTo>
                  <a:pt x="9299441" y="3067674"/>
                  <a:pt x="9316950" y="3012028"/>
                  <a:pt x="9348014" y="2983406"/>
                </a:cubicBezTo>
                <a:cubicBezTo>
                  <a:pt x="9379078" y="2954784"/>
                  <a:pt x="9431129" y="2940472"/>
                  <a:pt x="9504167" y="2940472"/>
                </a:cubicBezTo>
                <a:cubicBezTo>
                  <a:pt x="9530581" y="2940472"/>
                  <a:pt x="9553869" y="2941659"/>
                  <a:pt x="9574032" y="2944033"/>
                </a:cubicBezTo>
                <a:lnTo>
                  <a:pt x="9574032" y="2953452"/>
                </a:lnTo>
                <a:lnTo>
                  <a:pt x="9582753" y="2953597"/>
                </a:lnTo>
                <a:lnTo>
                  <a:pt x="9510257" y="2952565"/>
                </a:lnTo>
                <a:cubicBezTo>
                  <a:pt x="9447926" y="2952565"/>
                  <a:pt x="9399915" y="2968223"/>
                  <a:pt x="9366225" y="2999539"/>
                </a:cubicBezTo>
                <a:cubicBezTo>
                  <a:pt x="9332535" y="3030855"/>
                  <a:pt x="9312125" y="3091161"/>
                  <a:pt x="9304993" y="3180458"/>
                </a:cubicBezTo>
                <a:lnTo>
                  <a:pt x="9365208" y="3180458"/>
                </a:lnTo>
                <a:cubicBezTo>
                  <a:pt x="9370605" y="3111848"/>
                  <a:pt x="9384710" y="3066945"/>
                  <a:pt x="9407524" y="3045750"/>
                </a:cubicBezTo>
                <a:cubicBezTo>
                  <a:pt x="9430337" y="3024554"/>
                  <a:pt x="9470458" y="3013957"/>
                  <a:pt x="9527887" y="3013957"/>
                </a:cubicBezTo>
                <a:lnTo>
                  <a:pt x="9574032" y="3014262"/>
                </a:lnTo>
                <a:lnTo>
                  <a:pt x="9574032" y="3894586"/>
                </a:lnTo>
                <a:lnTo>
                  <a:pt x="9446351" y="4028778"/>
                </a:lnTo>
                <a:lnTo>
                  <a:pt x="9901178" y="4028778"/>
                </a:lnTo>
                <a:lnTo>
                  <a:pt x="9870256" y="3992648"/>
                </a:lnTo>
                <a:lnTo>
                  <a:pt x="9923211" y="4041801"/>
                </a:lnTo>
                <a:lnTo>
                  <a:pt x="9486349" y="4041801"/>
                </a:lnTo>
                <a:lnTo>
                  <a:pt x="9517248" y="4103192"/>
                </a:lnTo>
                <a:lnTo>
                  <a:pt x="10011505" y="4103192"/>
                </a:lnTo>
                <a:lnTo>
                  <a:pt x="9866485" y="3907376"/>
                </a:lnTo>
                <a:lnTo>
                  <a:pt x="9862852" y="3012983"/>
                </a:lnTo>
                <a:cubicBezTo>
                  <a:pt x="9866863" y="3012392"/>
                  <a:pt x="9874944" y="3012096"/>
                  <a:pt x="9887094" y="3012096"/>
                </a:cubicBezTo>
                <a:cubicBezTo>
                  <a:pt x="9931038" y="3012096"/>
                  <a:pt x="9976467" y="3020773"/>
                  <a:pt x="10023381" y="3038126"/>
                </a:cubicBezTo>
                <a:lnTo>
                  <a:pt x="10055216" y="3051722"/>
                </a:lnTo>
                <a:lnTo>
                  <a:pt x="10059862" y="3063689"/>
                </a:lnTo>
                <a:cubicBezTo>
                  <a:pt x="10064909" y="3077855"/>
                  <a:pt x="10069579" y="3093378"/>
                  <a:pt x="10073871" y="3110259"/>
                </a:cubicBezTo>
                <a:lnTo>
                  <a:pt x="10077403" y="3125621"/>
                </a:lnTo>
                <a:lnTo>
                  <a:pt x="10112371" y="3139399"/>
                </a:lnTo>
                <a:lnTo>
                  <a:pt x="10124231" y="3120331"/>
                </a:lnTo>
                <a:cubicBezTo>
                  <a:pt x="10141924" y="3063755"/>
                  <a:pt x="10161811" y="3014344"/>
                  <a:pt x="10183893" y="2972099"/>
                </a:cubicBezTo>
                <a:lnTo>
                  <a:pt x="10244616" y="2867730"/>
                </a:lnTo>
                <a:cubicBezTo>
                  <a:pt x="10245770" y="2865298"/>
                  <a:pt x="10249848" y="2849858"/>
                  <a:pt x="10256854" y="2821410"/>
                </a:cubicBezTo>
                <a:close/>
                <a:moveTo>
                  <a:pt x="8620675" y="2821410"/>
                </a:moveTo>
                <a:lnTo>
                  <a:pt x="8747440" y="2962492"/>
                </a:lnTo>
                <a:lnTo>
                  <a:pt x="8747440" y="3896591"/>
                </a:lnTo>
                <a:lnTo>
                  <a:pt x="8620675" y="4028778"/>
                </a:lnTo>
                <a:lnTo>
                  <a:pt x="9083743" y="4028778"/>
                </a:lnTo>
                <a:lnTo>
                  <a:pt x="9070763" y="4014850"/>
                </a:lnTo>
                <a:lnTo>
                  <a:pt x="9100791" y="4041801"/>
                </a:lnTo>
                <a:lnTo>
                  <a:pt x="8657970" y="4041801"/>
                </a:lnTo>
                <a:lnTo>
                  <a:pt x="8691194" y="4103192"/>
                </a:lnTo>
                <a:lnTo>
                  <a:pt x="9192733" y="4103192"/>
                </a:lnTo>
                <a:lnTo>
                  <a:pt x="9039516" y="3907143"/>
                </a:lnTo>
                <a:lnTo>
                  <a:pt x="9039516" y="2991763"/>
                </a:lnTo>
                <a:lnTo>
                  <a:pt x="9132548" y="2893324"/>
                </a:lnTo>
                <a:lnTo>
                  <a:pt x="9098771" y="2855158"/>
                </a:lnTo>
                <a:lnTo>
                  <a:pt x="8976264" y="2968044"/>
                </a:lnTo>
                <a:lnTo>
                  <a:pt x="8976264" y="3913442"/>
                </a:lnTo>
                <a:lnTo>
                  <a:pt x="8968822" y="3905457"/>
                </a:lnTo>
                <a:lnTo>
                  <a:pt x="8968822" y="2971256"/>
                </a:lnTo>
                <a:lnTo>
                  <a:pt x="9091039" y="2821410"/>
                </a:lnTo>
                <a:close/>
                <a:moveTo>
                  <a:pt x="7486880" y="2821410"/>
                </a:moveTo>
                <a:lnTo>
                  <a:pt x="7584461" y="2952085"/>
                </a:lnTo>
                <a:lnTo>
                  <a:pt x="7584461" y="3905864"/>
                </a:lnTo>
                <a:lnTo>
                  <a:pt x="7459512" y="4028778"/>
                </a:lnTo>
                <a:lnTo>
                  <a:pt x="7866086" y="4028778"/>
                </a:lnTo>
                <a:cubicBezTo>
                  <a:pt x="7970528" y="4028778"/>
                  <a:pt x="8054600" y="4019358"/>
                  <a:pt x="8118302" y="4000517"/>
                </a:cubicBezTo>
                <a:cubicBezTo>
                  <a:pt x="8182005" y="3981676"/>
                  <a:pt x="8239833" y="3949113"/>
                  <a:pt x="8291787" y="3902827"/>
                </a:cubicBezTo>
                <a:cubicBezTo>
                  <a:pt x="8406247" y="3800313"/>
                  <a:pt x="8463476" y="3636055"/>
                  <a:pt x="8463476" y="3410052"/>
                </a:cubicBezTo>
                <a:cubicBezTo>
                  <a:pt x="8463476" y="3191577"/>
                  <a:pt x="8387876" y="3029110"/>
                  <a:pt x="8236674" y="2922654"/>
                </a:cubicBezTo>
                <a:cubicBezTo>
                  <a:pt x="8168916" y="2855158"/>
                  <a:pt x="8045082" y="2821410"/>
                  <a:pt x="7865170" y="2821410"/>
                </a:cubicBezTo>
                <a:close/>
                <a:moveTo>
                  <a:pt x="6435364" y="2821410"/>
                </a:moveTo>
                <a:lnTo>
                  <a:pt x="6532030" y="2948336"/>
                </a:lnTo>
                <a:lnTo>
                  <a:pt x="6418694" y="3266528"/>
                </a:lnTo>
                <a:cubicBezTo>
                  <a:pt x="6401911" y="3241094"/>
                  <a:pt x="6372054" y="3216468"/>
                  <a:pt x="6329120" y="3192652"/>
                </a:cubicBezTo>
                <a:lnTo>
                  <a:pt x="6300387" y="3235193"/>
                </a:lnTo>
                <a:lnTo>
                  <a:pt x="6315575" y="3252532"/>
                </a:lnTo>
                <a:cubicBezTo>
                  <a:pt x="6334769" y="3267783"/>
                  <a:pt x="6358648" y="3287971"/>
                  <a:pt x="6387213" y="3313095"/>
                </a:cubicBezTo>
                <a:lnTo>
                  <a:pt x="6396137" y="3317223"/>
                </a:lnTo>
                <a:lnTo>
                  <a:pt x="6389902" y="3333109"/>
                </a:lnTo>
                <a:cubicBezTo>
                  <a:pt x="6385260" y="3322848"/>
                  <a:pt x="6377862" y="3314733"/>
                  <a:pt x="6367708" y="3308764"/>
                </a:cubicBezTo>
                <a:lnTo>
                  <a:pt x="6325036" y="3263461"/>
                </a:lnTo>
                <a:cubicBezTo>
                  <a:pt x="6320230" y="3258762"/>
                  <a:pt x="6306278" y="3250667"/>
                  <a:pt x="6283179" y="3239175"/>
                </a:cubicBezTo>
                <a:cubicBezTo>
                  <a:pt x="6259343" y="3300044"/>
                  <a:pt x="6230115" y="3363398"/>
                  <a:pt x="6195494" y="3429236"/>
                </a:cubicBezTo>
                <a:cubicBezTo>
                  <a:pt x="6246531" y="3435057"/>
                  <a:pt x="6285454" y="3444233"/>
                  <a:pt x="6312263" y="3456763"/>
                </a:cubicBezTo>
                <a:lnTo>
                  <a:pt x="6332609" y="3468957"/>
                </a:lnTo>
                <a:lnTo>
                  <a:pt x="6314907" y="3523484"/>
                </a:lnTo>
                <a:cubicBezTo>
                  <a:pt x="6270723" y="3655026"/>
                  <a:pt x="6227029" y="3753137"/>
                  <a:pt x="6183824" y="3817817"/>
                </a:cubicBezTo>
                <a:cubicBezTo>
                  <a:pt x="6134447" y="3891737"/>
                  <a:pt x="6064466" y="3962057"/>
                  <a:pt x="5973881" y="4028778"/>
                </a:cubicBezTo>
                <a:lnTo>
                  <a:pt x="6454511" y="4028778"/>
                </a:lnTo>
                <a:lnTo>
                  <a:pt x="6464931" y="4041801"/>
                </a:lnTo>
                <a:lnTo>
                  <a:pt x="6021307" y="4041801"/>
                </a:lnTo>
                <a:lnTo>
                  <a:pt x="6048513" y="4103192"/>
                </a:lnTo>
                <a:lnTo>
                  <a:pt x="6570167" y="4103192"/>
                </a:lnTo>
                <a:cubicBezTo>
                  <a:pt x="6558142" y="4071692"/>
                  <a:pt x="6549935" y="4053156"/>
                  <a:pt x="6545546" y="4047585"/>
                </a:cubicBezTo>
                <a:cubicBezTo>
                  <a:pt x="6496499" y="3987037"/>
                  <a:pt x="6465853" y="3944464"/>
                  <a:pt x="6453611" y="3919868"/>
                </a:cubicBezTo>
                <a:cubicBezTo>
                  <a:pt x="6441369" y="3895271"/>
                  <a:pt x="6435248" y="3865121"/>
                  <a:pt x="6435248" y="3829415"/>
                </a:cubicBezTo>
                <a:cubicBezTo>
                  <a:pt x="6435248" y="3782565"/>
                  <a:pt x="6445870" y="3726836"/>
                  <a:pt x="6467115" y="3662229"/>
                </a:cubicBezTo>
                <a:lnTo>
                  <a:pt x="6487460" y="3606767"/>
                </a:lnTo>
                <a:lnTo>
                  <a:pt x="6517039" y="3646228"/>
                </a:lnTo>
                <a:cubicBezTo>
                  <a:pt x="6549350" y="3690228"/>
                  <a:pt x="6577412" y="3731238"/>
                  <a:pt x="6601226" y="3769259"/>
                </a:cubicBezTo>
                <a:lnTo>
                  <a:pt x="6634116" y="3804431"/>
                </a:lnTo>
                <a:cubicBezTo>
                  <a:pt x="6691119" y="3720590"/>
                  <a:pt x="6748450" y="3650666"/>
                  <a:pt x="6806112" y="3594662"/>
                </a:cubicBezTo>
                <a:lnTo>
                  <a:pt x="6811191" y="3610963"/>
                </a:lnTo>
                <a:lnTo>
                  <a:pt x="6714827" y="3723891"/>
                </a:lnTo>
                <a:cubicBezTo>
                  <a:pt x="6686968" y="3761568"/>
                  <a:pt x="6663426" y="3799214"/>
                  <a:pt x="6644203" y="3836828"/>
                </a:cubicBezTo>
                <a:lnTo>
                  <a:pt x="6693372" y="3849123"/>
                </a:lnTo>
                <a:cubicBezTo>
                  <a:pt x="6733359" y="3783478"/>
                  <a:pt x="6779219" y="3719330"/>
                  <a:pt x="6830950" y="3656679"/>
                </a:cubicBezTo>
                <a:lnTo>
                  <a:pt x="6920552" y="3898757"/>
                </a:lnTo>
                <a:lnTo>
                  <a:pt x="6794688" y="4028778"/>
                </a:lnTo>
                <a:lnTo>
                  <a:pt x="7293393" y="4028778"/>
                </a:lnTo>
                <a:lnTo>
                  <a:pt x="7233601" y="3970878"/>
                </a:lnTo>
                <a:lnTo>
                  <a:pt x="7332780" y="4041801"/>
                </a:lnTo>
                <a:lnTo>
                  <a:pt x="6848493" y="4041801"/>
                </a:lnTo>
                <a:lnTo>
                  <a:pt x="6874451" y="4103192"/>
                </a:lnTo>
                <a:lnTo>
                  <a:pt x="7432018" y="4103192"/>
                </a:lnTo>
                <a:lnTo>
                  <a:pt x="7225432" y="3894484"/>
                </a:lnTo>
                <a:lnTo>
                  <a:pt x="7076618" y="3519105"/>
                </a:lnTo>
                <a:lnTo>
                  <a:pt x="7103354" y="3520175"/>
                </a:lnTo>
                <a:cubicBezTo>
                  <a:pt x="7115223" y="3520931"/>
                  <a:pt x="7129522" y="3522065"/>
                  <a:pt x="7146251" y="3523576"/>
                </a:cubicBezTo>
                <a:lnTo>
                  <a:pt x="7220127" y="3529942"/>
                </a:lnTo>
                <a:cubicBezTo>
                  <a:pt x="7221367" y="3529942"/>
                  <a:pt x="7236061" y="3530848"/>
                  <a:pt x="7264209" y="3532660"/>
                </a:cubicBezTo>
                <a:cubicBezTo>
                  <a:pt x="7210055" y="3420903"/>
                  <a:pt x="7175842" y="3335836"/>
                  <a:pt x="7161570" y="3277458"/>
                </a:cubicBezTo>
                <a:lnTo>
                  <a:pt x="7097475" y="3252852"/>
                </a:lnTo>
                <a:cubicBezTo>
                  <a:pt x="7104456" y="3290233"/>
                  <a:pt x="7114652" y="3327414"/>
                  <a:pt x="7128065" y="3364393"/>
                </a:cubicBezTo>
                <a:lnTo>
                  <a:pt x="7173646" y="3465208"/>
                </a:lnTo>
                <a:lnTo>
                  <a:pt x="7143707" y="3460731"/>
                </a:lnTo>
                <a:cubicBezTo>
                  <a:pt x="7128568" y="3459297"/>
                  <a:pt x="7112672" y="3458580"/>
                  <a:pt x="7096021" y="3458580"/>
                </a:cubicBezTo>
                <a:cubicBezTo>
                  <a:pt x="7067874" y="3458580"/>
                  <a:pt x="7037958" y="3463532"/>
                  <a:pt x="7006274" y="3473434"/>
                </a:cubicBezTo>
                <a:lnTo>
                  <a:pt x="7162549" y="3902074"/>
                </a:lnTo>
                <a:lnTo>
                  <a:pt x="7153736" y="3893539"/>
                </a:lnTo>
                <a:lnTo>
                  <a:pt x="6991522" y="3463522"/>
                </a:lnTo>
                <a:cubicBezTo>
                  <a:pt x="7009495" y="3452786"/>
                  <a:pt x="7045240" y="3447418"/>
                  <a:pt x="7098754" y="3447418"/>
                </a:cubicBezTo>
                <a:cubicBezTo>
                  <a:pt x="7105507" y="3447418"/>
                  <a:pt x="7124784" y="3448164"/>
                  <a:pt x="7156585" y="3449657"/>
                </a:cubicBezTo>
                <a:cubicBezTo>
                  <a:pt x="7123069" y="3378566"/>
                  <a:pt x="7095638" y="3304147"/>
                  <a:pt x="7074293" y="3226400"/>
                </a:cubicBezTo>
                <a:cubicBezTo>
                  <a:pt x="7053800" y="3236254"/>
                  <a:pt x="7033569" y="3249170"/>
                  <a:pt x="7013599" y="3265148"/>
                </a:cubicBezTo>
                <a:lnTo>
                  <a:pt x="6992119" y="3283372"/>
                </a:lnTo>
                <a:lnTo>
                  <a:pt x="6878433" y="2975223"/>
                </a:lnTo>
                <a:lnTo>
                  <a:pt x="6970535" y="2857818"/>
                </a:lnTo>
                <a:lnTo>
                  <a:pt x="6921977" y="2836002"/>
                </a:lnTo>
                <a:lnTo>
                  <a:pt x="6812013" y="2962157"/>
                </a:lnTo>
                <a:lnTo>
                  <a:pt x="6946990" y="3316758"/>
                </a:lnTo>
                <a:lnTo>
                  <a:pt x="6939403" y="3326728"/>
                </a:lnTo>
                <a:lnTo>
                  <a:pt x="6799077" y="2951838"/>
                </a:lnTo>
                <a:lnTo>
                  <a:pt x="6893926" y="2821410"/>
                </a:lnTo>
                <a:close/>
                <a:moveTo>
                  <a:pt x="4823388" y="2821410"/>
                </a:moveTo>
                <a:lnTo>
                  <a:pt x="4945590" y="2959963"/>
                </a:lnTo>
                <a:lnTo>
                  <a:pt x="4945590" y="3346611"/>
                </a:lnTo>
                <a:cubicBezTo>
                  <a:pt x="4867978" y="3361794"/>
                  <a:pt x="4809609" y="3420914"/>
                  <a:pt x="4770484" y="3523969"/>
                </a:cubicBezTo>
                <a:lnTo>
                  <a:pt x="4807140" y="3544505"/>
                </a:lnTo>
                <a:cubicBezTo>
                  <a:pt x="4839448" y="3505743"/>
                  <a:pt x="4873485" y="3481517"/>
                  <a:pt x="4909250" y="3471826"/>
                </a:cubicBezTo>
                <a:lnTo>
                  <a:pt x="4922812" y="3469092"/>
                </a:lnTo>
                <a:lnTo>
                  <a:pt x="4906877" y="3473772"/>
                </a:lnTo>
                <a:cubicBezTo>
                  <a:pt x="4869288" y="3487616"/>
                  <a:pt x="4835074" y="3517298"/>
                  <a:pt x="4804232" y="3562818"/>
                </a:cubicBezTo>
                <a:lnTo>
                  <a:pt x="4848197" y="3583718"/>
                </a:lnTo>
                <a:cubicBezTo>
                  <a:pt x="4881160" y="3543595"/>
                  <a:pt x="4913624" y="3523533"/>
                  <a:pt x="4945590" y="3523533"/>
                </a:cubicBezTo>
                <a:lnTo>
                  <a:pt x="4945590" y="3894862"/>
                </a:lnTo>
                <a:lnTo>
                  <a:pt x="4823388" y="4028778"/>
                </a:lnTo>
                <a:lnTo>
                  <a:pt x="5282502" y="4028778"/>
                </a:lnTo>
                <a:lnTo>
                  <a:pt x="5264416" y="4009347"/>
                </a:lnTo>
                <a:lnTo>
                  <a:pt x="5301077" y="4041801"/>
                </a:lnTo>
                <a:lnTo>
                  <a:pt x="4856220" y="4041801"/>
                </a:lnTo>
                <a:lnTo>
                  <a:pt x="4890564" y="4103192"/>
                </a:lnTo>
                <a:lnTo>
                  <a:pt x="5389517" y="4103192"/>
                </a:lnTo>
                <a:lnTo>
                  <a:pt x="5238595" y="3905065"/>
                </a:lnTo>
                <a:lnTo>
                  <a:pt x="5238595" y="3546029"/>
                </a:lnTo>
                <a:lnTo>
                  <a:pt x="5310902" y="3551409"/>
                </a:lnTo>
                <a:cubicBezTo>
                  <a:pt x="5338027" y="3552775"/>
                  <a:pt x="5364736" y="3553458"/>
                  <a:pt x="5391028" y="3553458"/>
                </a:cubicBezTo>
                <a:cubicBezTo>
                  <a:pt x="5447313" y="3553458"/>
                  <a:pt x="5493860" y="3547436"/>
                  <a:pt x="5530670" y="3535393"/>
                </a:cubicBezTo>
                <a:lnTo>
                  <a:pt x="5530670" y="3894978"/>
                </a:lnTo>
                <a:lnTo>
                  <a:pt x="5405358" y="4028778"/>
                </a:lnTo>
                <a:lnTo>
                  <a:pt x="5863339" y="4028778"/>
                </a:lnTo>
                <a:lnTo>
                  <a:pt x="5832788" y="3994236"/>
                </a:lnTo>
                <a:lnTo>
                  <a:pt x="5884951" y="4041801"/>
                </a:lnTo>
                <a:lnTo>
                  <a:pt x="5440343" y="4041801"/>
                </a:lnTo>
                <a:lnTo>
                  <a:pt x="5473567" y="4103192"/>
                </a:lnTo>
                <a:lnTo>
                  <a:pt x="5975076" y="4103192"/>
                </a:lnTo>
                <a:lnTo>
                  <a:pt x="5823677" y="3905094"/>
                </a:lnTo>
                <a:lnTo>
                  <a:pt x="5823677" y="2988827"/>
                </a:lnTo>
                <a:lnTo>
                  <a:pt x="5916707" y="2893048"/>
                </a:lnTo>
                <a:lnTo>
                  <a:pt x="5884805" y="2853327"/>
                </a:lnTo>
                <a:lnTo>
                  <a:pt x="5762285" y="2964643"/>
                </a:lnTo>
                <a:lnTo>
                  <a:pt x="5762285" y="3914521"/>
                </a:lnTo>
                <a:lnTo>
                  <a:pt x="5752982" y="3904004"/>
                </a:lnTo>
                <a:lnTo>
                  <a:pt x="5752982" y="2969105"/>
                </a:lnTo>
                <a:lnTo>
                  <a:pt x="5878846" y="2821410"/>
                </a:lnTo>
                <a:lnTo>
                  <a:pt x="5419078" y="2821410"/>
                </a:lnTo>
                <a:lnTo>
                  <a:pt x="5530670" y="2950806"/>
                </a:lnTo>
                <a:lnTo>
                  <a:pt x="5530670" y="3345623"/>
                </a:lnTo>
                <a:cubicBezTo>
                  <a:pt x="5497009" y="3350234"/>
                  <a:pt x="5448630" y="3352541"/>
                  <a:pt x="5385534" y="3352541"/>
                </a:cubicBezTo>
                <a:cubicBezTo>
                  <a:pt x="5340595" y="3352541"/>
                  <a:pt x="5295675" y="3350443"/>
                  <a:pt x="5250774" y="3346248"/>
                </a:cubicBezTo>
                <a:lnTo>
                  <a:pt x="5238595" y="3345113"/>
                </a:lnTo>
                <a:lnTo>
                  <a:pt x="5238595" y="2988726"/>
                </a:lnTo>
                <a:lnTo>
                  <a:pt x="5332805" y="2887860"/>
                </a:lnTo>
                <a:lnTo>
                  <a:pt x="5294362" y="2853327"/>
                </a:lnTo>
                <a:lnTo>
                  <a:pt x="5177203" y="2962564"/>
                </a:lnTo>
                <a:lnTo>
                  <a:pt x="5177203" y="3342221"/>
                </a:lnTo>
                <a:cubicBezTo>
                  <a:pt x="5173502" y="3341330"/>
                  <a:pt x="5169782" y="3340560"/>
                  <a:pt x="5166043" y="3339910"/>
                </a:cubicBezTo>
                <a:lnTo>
                  <a:pt x="5166043" y="2968712"/>
                </a:lnTo>
                <a:lnTo>
                  <a:pt x="5289813" y="2821410"/>
                </a:lnTo>
                <a:close/>
                <a:moveTo>
                  <a:pt x="3178897" y="2821410"/>
                </a:moveTo>
                <a:lnTo>
                  <a:pt x="3317522" y="2958451"/>
                </a:lnTo>
                <a:lnTo>
                  <a:pt x="3317522" y="3319984"/>
                </a:lnTo>
                <a:cubicBezTo>
                  <a:pt x="3220832" y="3319984"/>
                  <a:pt x="3156994" y="3380756"/>
                  <a:pt x="3126008" y="3502299"/>
                </a:cubicBezTo>
                <a:cubicBezTo>
                  <a:pt x="3194531" y="3457030"/>
                  <a:pt x="3257274" y="3434396"/>
                  <a:pt x="3314237" y="3434396"/>
                </a:cubicBezTo>
                <a:cubicBezTo>
                  <a:pt x="3316969" y="3434396"/>
                  <a:pt x="3318065" y="3434367"/>
                  <a:pt x="3317522" y="3434309"/>
                </a:cubicBezTo>
                <a:lnTo>
                  <a:pt x="3317522" y="3444134"/>
                </a:lnTo>
                <a:cubicBezTo>
                  <a:pt x="3261120" y="3451052"/>
                  <a:pt x="3210658" y="3472136"/>
                  <a:pt x="3166136" y="3507386"/>
                </a:cubicBezTo>
                <a:lnTo>
                  <a:pt x="3191919" y="3549781"/>
                </a:lnTo>
                <a:cubicBezTo>
                  <a:pt x="3241470" y="3523843"/>
                  <a:pt x="3283338" y="3508015"/>
                  <a:pt x="3317522" y="3502299"/>
                </a:cubicBezTo>
                <a:lnTo>
                  <a:pt x="3317522" y="3881941"/>
                </a:lnTo>
                <a:lnTo>
                  <a:pt x="3178897" y="4015756"/>
                </a:lnTo>
                <a:lnTo>
                  <a:pt x="4239138" y="4015756"/>
                </a:lnTo>
                <a:cubicBezTo>
                  <a:pt x="4182503" y="3942349"/>
                  <a:pt x="4142907" y="3886265"/>
                  <a:pt x="4120351" y="3847503"/>
                </a:cubicBezTo>
                <a:cubicBezTo>
                  <a:pt x="4097794" y="3808741"/>
                  <a:pt x="4075073" y="3751876"/>
                  <a:pt x="4052186" y="3676910"/>
                </a:cubicBezTo>
                <a:cubicBezTo>
                  <a:pt x="4029872" y="3694593"/>
                  <a:pt x="4018220" y="3704423"/>
                  <a:pt x="4017232" y="3706400"/>
                </a:cubicBezTo>
                <a:lnTo>
                  <a:pt x="3985126" y="3780087"/>
                </a:lnTo>
                <a:cubicBezTo>
                  <a:pt x="3947047" y="3834086"/>
                  <a:pt x="3903586" y="3869345"/>
                  <a:pt x="3854742" y="3885865"/>
                </a:cubicBezTo>
                <a:cubicBezTo>
                  <a:pt x="3805898" y="3902386"/>
                  <a:pt x="3726974" y="3910646"/>
                  <a:pt x="3617969" y="3910646"/>
                </a:cubicBezTo>
                <a:lnTo>
                  <a:pt x="3617969" y="3502299"/>
                </a:lnTo>
                <a:lnTo>
                  <a:pt x="3816212" y="3502299"/>
                </a:lnTo>
                <a:lnTo>
                  <a:pt x="3810448" y="3492441"/>
                </a:lnTo>
                <a:lnTo>
                  <a:pt x="3902602" y="3588122"/>
                </a:lnTo>
                <a:lnTo>
                  <a:pt x="3902602" y="3158817"/>
                </a:lnTo>
                <a:lnTo>
                  <a:pt x="3756362" y="3319984"/>
                </a:lnTo>
                <a:lnTo>
                  <a:pt x="3617969" y="3319984"/>
                </a:lnTo>
                <a:lnTo>
                  <a:pt x="3617969" y="3009654"/>
                </a:lnTo>
                <a:lnTo>
                  <a:pt x="3618463" y="3009626"/>
                </a:lnTo>
                <a:cubicBezTo>
                  <a:pt x="3668208" y="3006932"/>
                  <a:pt x="3702484" y="3005585"/>
                  <a:pt x="3721291" y="3005585"/>
                </a:cubicBezTo>
                <a:cubicBezTo>
                  <a:pt x="3783264" y="3005585"/>
                  <a:pt x="3824194" y="3008930"/>
                  <a:pt x="3844082" y="3015621"/>
                </a:cubicBezTo>
                <a:cubicBezTo>
                  <a:pt x="3863969" y="3022311"/>
                  <a:pt x="3896149" y="3043373"/>
                  <a:pt x="3940624" y="3078807"/>
                </a:cubicBezTo>
                <a:cubicBezTo>
                  <a:pt x="3944337" y="3081925"/>
                  <a:pt x="3955408" y="3086702"/>
                  <a:pt x="3973837" y="3093139"/>
                </a:cubicBezTo>
                <a:lnTo>
                  <a:pt x="3976316" y="3093968"/>
                </a:lnTo>
                <a:lnTo>
                  <a:pt x="3977191" y="3095783"/>
                </a:lnTo>
                <a:cubicBezTo>
                  <a:pt x="3980233" y="3102381"/>
                  <a:pt x="3991115" y="3116314"/>
                  <a:pt x="4009835" y="3137583"/>
                </a:cubicBezTo>
                <a:cubicBezTo>
                  <a:pt x="4056808" y="3032541"/>
                  <a:pt x="4111045" y="2942353"/>
                  <a:pt x="4172542" y="2867018"/>
                </a:cubicBezTo>
                <a:lnTo>
                  <a:pt x="4189882" y="2821410"/>
                </a:lnTo>
                <a:close/>
                <a:moveTo>
                  <a:pt x="2017651" y="2821410"/>
                </a:moveTo>
                <a:lnTo>
                  <a:pt x="2138952" y="2950458"/>
                </a:lnTo>
                <a:lnTo>
                  <a:pt x="2138952" y="3670908"/>
                </a:lnTo>
                <a:cubicBezTo>
                  <a:pt x="2138952" y="3777054"/>
                  <a:pt x="2127698" y="3850947"/>
                  <a:pt x="2105190" y="3892587"/>
                </a:cubicBezTo>
                <a:cubicBezTo>
                  <a:pt x="2082681" y="3934227"/>
                  <a:pt x="2032529" y="3979624"/>
                  <a:pt x="1954734" y="4028778"/>
                </a:cubicBezTo>
                <a:lnTo>
                  <a:pt x="2390448" y="4028778"/>
                </a:lnTo>
                <a:lnTo>
                  <a:pt x="2427510" y="4041801"/>
                </a:lnTo>
                <a:lnTo>
                  <a:pt x="1970227" y="4041801"/>
                </a:lnTo>
                <a:lnTo>
                  <a:pt x="1992696" y="4103192"/>
                </a:lnTo>
                <a:lnTo>
                  <a:pt x="2517708" y="4103192"/>
                </a:lnTo>
                <a:lnTo>
                  <a:pt x="2429312" y="3983999"/>
                </a:lnTo>
                <a:lnTo>
                  <a:pt x="2417238" y="3979589"/>
                </a:lnTo>
                <a:lnTo>
                  <a:pt x="2411363" y="3963332"/>
                </a:lnTo>
                <a:cubicBezTo>
                  <a:pt x="2371268" y="3936269"/>
                  <a:pt x="2345693" y="3895157"/>
                  <a:pt x="2334638" y="3839996"/>
                </a:cubicBezTo>
                <a:lnTo>
                  <a:pt x="2323781" y="3710004"/>
                </a:lnTo>
                <a:lnTo>
                  <a:pt x="2324987" y="3657115"/>
                </a:lnTo>
                <a:lnTo>
                  <a:pt x="2324987" y="3193364"/>
                </a:lnTo>
                <a:lnTo>
                  <a:pt x="2725094" y="4028778"/>
                </a:lnTo>
                <a:lnTo>
                  <a:pt x="2910068" y="4028778"/>
                </a:lnTo>
                <a:lnTo>
                  <a:pt x="2910068" y="3206692"/>
                </a:lnTo>
                <a:lnTo>
                  <a:pt x="2910068" y="3147408"/>
                </a:lnTo>
                <a:cubicBezTo>
                  <a:pt x="2910068" y="3057946"/>
                  <a:pt x="2924151" y="2991807"/>
                  <a:pt x="2952318" y="2948989"/>
                </a:cubicBezTo>
                <a:cubicBezTo>
                  <a:pt x="2970786" y="2921559"/>
                  <a:pt x="3016592" y="2879033"/>
                  <a:pt x="3089737" y="2821410"/>
                </a:cubicBezTo>
                <a:lnTo>
                  <a:pt x="2637584" y="2821410"/>
                </a:lnTo>
                <a:cubicBezTo>
                  <a:pt x="2708743" y="2875952"/>
                  <a:pt x="2752258" y="2919493"/>
                  <a:pt x="2768129" y="2952034"/>
                </a:cubicBezTo>
                <a:cubicBezTo>
                  <a:pt x="2784000" y="2984576"/>
                  <a:pt x="2791935" y="3052132"/>
                  <a:pt x="2791935" y="3154704"/>
                </a:cubicBezTo>
                <a:lnTo>
                  <a:pt x="2791935" y="3203044"/>
                </a:lnTo>
                <a:lnTo>
                  <a:pt x="2791935" y="3610359"/>
                </a:lnTo>
                <a:lnTo>
                  <a:pt x="2483001" y="2954672"/>
                </a:lnTo>
                <a:lnTo>
                  <a:pt x="2596250" y="2874764"/>
                </a:lnTo>
                <a:lnTo>
                  <a:pt x="2562095" y="2836002"/>
                </a:lnTo>
                <a:lnTo>
                  <a:pt x="2412889" y="2935371"/>
                </a:lnTo>
                <a:lnTo>
                  <a:pt x="2791935" y="3682971"/>
                </a:lnTo>
                <a:lnTo>
                  <a:pt x="2791935" y="3769041"/>
                </a:lnTo>
                <a:lnTo>
                  <a:pt x="2388007" y="2933002"/>
                </a:lnTo>
                <a:lnTo>
                  <a:pt x="2517708" y="2821410"/>
                </a:lnTo>
                <a:close/>
                <a:moveTo>
                  <a:pt x="1340929" y="2809318"/>
                </a:moveTo>
                <a:cubicBezTo>
                  <a:pt x="1180715" y="2809318"/>
                  <a:pt x="1053333" y="2865393"/>
                  <a:pt x="958779" y="2977542"/>
                </a:cubicBezTo>
                <a:cubicBezTo>
                  <a:pt x="864226" y="3089691"/>
                  <a:pt x="816949" y="3239796"/>
                  <a:pt x="816949" y="3427856"/>
                </a:cubicBezTo>
                <a:cubicBezTo>
                  <a:pt x="816949" y="3648453"/>
                  <a:pt x="885768" y="3815288"/>
                  <a:pt x="1023404" y="3928363"/>
                </a:cubicBezTo>
                <a:cubicBezTo>
                  <a:pt x="1117333" y="4005228"/>
                  <a:pt x="1224690" y="4043661"/>
                  <a:pt x="1345478" y="4043661"/>
                </a:cubicBezTo>
                <a:cubicBezTo>
                  <a:pt x="1498928" y="4043661"/>
                  <a:pt x="1620974" y="3989047"/>
                  <a:pt x="1711618" y="3879819"/>
                </a:cubicBezTo>
                <a:cubicBezTo>
                  <a:pt x="1802262" y="3770591"/>
                  <a:pt x="1847584" y="3625406"/>
                  <a:pt x="1847584" y="3444264"/>
                </a:cubicBezTo>
                <a:cubicBezTo>
                  <a:pt x="1847584" y="3253104"/>
                  <a:pt x="1801668" y="3099489"/>
                  <a:pt x="1709838" y="2983421"/>
                </a:cubicBezTo>
                <a:cubicBezTo>
                  <a:pt x="1698359" y="2968912"/>
                  <a:pt x="1686394" y="2955310"/>
                  <a:pt x="1673942" y="2942615"/>
                </a:cubicBezTo>
                <a:lnTo>
                  <a:pt x="1644628" y="2915907"/>
                </a:lnTo>
                <a:lnTo>
                  <a:pt x="1672838" y="2937683"/>
                </a:lnTo>
                <a:cubicBezTo>
                  <a:pt x="1728628" y="2984406"/>
                  <a:pt x="1772853" y="3044147"/>
                  <a:pt x="1805515" y="3116908"/>
                </a:cubicBezTo>
                <a:cubicBezTo>
                  <a:pt x="1849064" y="3213923"/>
                  <a:pt x="1870838" y="3327489"/>
                  <a:pt x="1870838" y="3457607"/>
                </a:cubicBezTo>
                <a:cubicBezTo>
                  <a:pt x="1870838" y="3631869"/>
                  <a:pt x="1823542" y="3774506"/>
                  <a:pt x="1728950" y="3885517"/>
                </a:cubicBezTo>
                <a:cubicBezTo>
                  <a:pt x="1634358" y="3996527"/>
                  <a:pt x="1513563" y="4052033"/>
                  <a:pt x="1366567" y="4052033"/>
                </a:cubicBezTo>
                <a:cubicBezTo>
                  <a:pt x="1257126" y="4052033"/>
                  <a:pt x="1156323" y="4024171"/>
                  <a:pt x="1064158" y="3968448"/>
                </a:cubicBezTo>
                <a:lnTo>
                  <a:pt x="1064158" y="4000989"/>
                </a:lnTo>
                <a:cubicBezTo>
                  <a:pt x="1162030" y="4077186"/>
                  <a:pt x="1264906" y="4115285"/>
                  <a:pt x="1372787" y="4115285"/>
                </a:cubicBezTo>
                <a:cubicBezTo>
                  <a:pt x="1540810" y="4115285"/>
                  <a:pt x="1676211" y="4053060"/>
                  <a:pt x="1778990" y="3928610"/>
                </a:cubicBezTo>
                <a:cubicBezTo>
                  <a:pt x="1881770" y="3804160"/>
                  <a:pt x="1933160" y="3641927"/>
                  <a:pt x="1933160" y="3441910"/>
                </a:cubicBezTo>
                <a:cubicBezTo>
                  <a:pt x="1933160" y="3306201"/>
                  <a:pt x="1907135" y="3185986"/>
                  <a:pt x="1855083" y="3081263"/>
                </a:cubicBezTo>
                <a:cubicBezTo>
                  <a:pt x="1803032" y="2976541"/>
                  <a:pt x="1722402" y="2901478"/>
                  <a:pt x="1613194" y="2856074"/>
                </a:cubicBezTo>
                <a:lnTo>
                  <a:pt x="1613194" y="2891525"/>
                </a:lnTo>
                <a:lnTo>
                  <a:pt x="1593392" y="2877327"/>
                </a:lnTo>
                <a:cubicBezTo>
                  <a:pt x="1521401" y="2831987"/>
                  <a:pt x="1437247" y="2809318"/>
                  <a:pt x="1340929" y="2809318"/>
                </a:cubicBezTo>
                <a:close/>
                <a:moveTo>
                  <a:pt x="10727142" y="2800946"/>
                </a:moveTo>
                <a:cubicBezTo>
                  <a:pt x="10611975" y="2800946"/>
                  <a:pt x="10517942" y="2832577"/>
                  <a:pt x="10445044" y="2895839"/>
                </a:cubicBezTo>
                <a:cubicBezTo>
                  <a:pt x="10372146" y="2959100"/>
                  <a:pt x="10335698" y="3041542"/>
                  <a:pt x="10335698" y="3143164"/>
                </a:cubicBezTo>
                <a:cubicBezTo>
                  <a:pt x="10335698" y="3241327"/>
                  <a:pt x="10363077" y="3318117"/>
                  <a:pt x="10417836" y="3373535"/>
                </a:cubicBezTo>
                <a:lnTo>
                  <a:pt x="10446314" y="3396865"/>
                </a:lnTo>
                <a:lnTo>
                  <a:pt x="10400069" y="3380475"/>
                </a:lnTo>
                <a:cubicBezTo>
                  <a:pt x="10410097" y="3439802"/>
                  <a:pt x="10439249" y="3481367"/>
                  <a:pt x="10487528" y="3505169"/>
                </a:cubicBezTo>
                <a:cubicBezTo>
                  <a:pt x="10535804" y="3528971"/>
                  <a:pt x="10626314" y="3556230"/>
                  <a:pt x="10759059" y="3586945"/>
                </a:cubicBezTo>
                <a:cubicBezTo>
                  <a:pt x="10848336" y="3607903"/>
                  <a:pt x="10908095" y="3625293"/>
                  <a:pt x="10938335" y="3639114"/>
                </a:cubicBezTo>
                <a:cubicBezTo>
                  <a:pt x="10968576" y="3652936"/>
                  <a:pt x="10999814" y="3676663"/>
                  <a:pt x="11032050" y="3710295"/>
                </a:cubicBezTo>
                <a:lnTo>
                  <a:pt x="11053957" y="3700053"/>
                </a:lnTo>
                <a:lnTo>
                  <a:pt x="11054562" y="3702299"/>
                </a:lnTo>
                <a:cubicBezTo>
                  <a:pt x="11057150" y="3717505"/>
                  <a:pt x="11058444" y="3733493"/>
                  <a:pt x="11058444" y="3750263"/>
                </a:cubicBezTo>
                <a:cubicBezTo>
                  <a:pt x="11058444" y="3808041"/>
                  <a:pt x="11036459" y="3854176"/>
                  <a:pt x="10992489" y="3888670"/>
                </a:cubicBezTo>
                <a:cubicBezTo>
                  <a:pt x="10948519" y="3923164"/>
                  <a:pt x="10887951" y="3940411"/>
                  <a:pt x="10810785" y="3940411"/>
                </a:cubicBezTo>
                <a:cubicBezTo>
                  <a:pt x="10786103" y="3940411"/>
                  <a:pt x="10762632" y="3938861"/>
                  <a:pt x="10740368" y="3935760"/>
                </a:cubicBezTo>
                <a:lnTo>
                  <a:pt x="10732795" y="3934405"/>
                </a:lnTo>
                <a:lnTo>
                  <a:pt x="10732795" y="3915282"/>
                </a:lnTo>
                <a:cubicBezTo>
                  <a:pt x="10633228" y="3868919"/>
                  <a:pt x="10571594" y="3789098"/>
                  <a:pt x="10547894" y="3675820"/>
                </a:cubicBezTo>
                <a:lnTo>
                  <a:pt x="10489453" y="3684366"/>
                </a:lnTo>
                <a:cubicBezTo>
                  <a:pt x="10502112" y="3756174"/>
                  <a:pt x="10528720" y="3814445"/>
                  <a:pt x="10569277" y="3859181"/>
                </a:cubicBezTo>
                <a:lnTo>
                  <a:pt x="10591435" y="3879984"/>
                </a:lnTo>
                <a:lnTo>
                  <a:pt x="10572646" y="3865990"/>
                </a:lnTo>
                <a:cubicBezTo>
                  <a:pt x="10512610" y="3816376"/>
                  <a:pt x="10475979" y="3742279"/>
                  <a:pt x="10462753" y="3643700"/>
                </a:cubicBezTo>
                <a:lnTo>
                  <a:pt x="10415882" y="3634805"/>
                </a:lnTo>
                <a:cubicBezTo>
                  <a:pt x="10382530" y="3744682"/>
                  <a:pt x="10327708" y="3858822"/>
                  <a:pt x="10251415" y="3977226"/>
                </a:cubicBezTo>
                <a:lnTo>
                  <a:pt x="10270498" y="4009303"/>
                </a:lnTo>
                <a:cubicBezTo>
                  <a:pt x="10318159" y="3985699"/>
                  <a:pt x="10358744" y="3973898"/>
                  <a:pt x="10392250" y="3973898"/>
                </a:cubicBezTo>
                <a:cubicBezTo>
                  <a:pt x="10418149" y="3973898"/>
                  <a:pt x="10449431" y="3978263"/>
                  <a:pt x="10486095" y="3986993"/>
                </a:cubicBezTo>
                <a:lnTo>
                  <a:pt x="10601030" y="4015334"/>
                </a:lnTo>
                <a:cubicBezTo>
                  <a:pt x="10687565" y="4036699"/>
                  <a:pt x="10766650" y="4047382"/>
                  <a:pt x="10838283" y="4047382"/>
                </a:cubicBezTo>
                <a:cubicBezTo>
                  <a:pt x="10954061" y="4047382"/>
                  <a:pt x="11051480" y="4011691"/>
                  <a:pt x="11130541" y="3940310"/>
                </a:cubicBezTo>
                <a:cubicBezTo>
                  <a:pt x="11209600" y="3868928"/>
                  <a:pt x="11249130" y="3780736"/>
                  <a:pt x="11249130" y="3675733"/>
                </a:cubicBezTo>
                <a:cubicBezTo>
                  <a:pt x="11249130" y="3605076"/>
                  <a:pt x="11233010" y="3543778"/>
                  <a:pt x="11200771" y="3491838"/>
                </a:cubicBezTo>
                <a:lnTo>
                  <a:pt x="11198195" y="3488494"/>
                </a:lnTo>
                <a:lnTo>
                  <a:pt x="11206617" y="3499060"/>
                </a:lnTo>
                <a:cubicBezTo>
                  <a:pt x="11243641" y="3554942"/>
                  <a:pt x="11262152" y="3615911"/>
                  <a:pt x="11262152" y="3681968"/>
                </a:cubicBezTo>
                <a:cubicBezTo>
                  <a:pt x="11262152" y="3786516"/>
                  <a:pt x="11221305" y="3875881"/>
                  <a:pt x="11139610" y="3950062"/>
                </a:cubicBezTo>
                <a:cubicBezTo>
                  <a:pt x="11057914" y="4024244"/>
                  <a:pt x="10958702" y="4061334"/>
                  <a:pt x="10841974" y="4061334"/>
                </a:cubicBezTo>
                <a:cubicBezTo>
                  <a:pt x="10781193" y="4061334"/>
                  <a:pt x="10723678" y="4054794"/>
                  <a:pt x="10669427" y="4041713"/>
                </a:cubicBezTo>
                <a:lnTo>
                  <a:pt x="10540249" y="4010436"/>
                </a:lnTo>
                <a:cubicBezTo>
                  <a:pt x="10484138" y="3997239"/>
                  <a:pt x="10437236" y="3990641"/>
                  <a:pt x="10399546" y="3990641"/>
                </a:cubicBezTo>
                <a:cubicBezTo>
                  <a:pt x="10364025" y="3990641"/>
                  <a:pt x="10325591" y="4000912"/>
                  <a:pt x="10284247" y="4021453"/>
                </a:cubicBezTo>
                <a:lnTo>
                  <a:pt x="10303927" y="4075839"/>
                </a:lnTo>
                <a:cubicBezTo>
                  <a:pt x="10342751" y="4061828"/>
                  <a:pt x="10377952" y="4054823"/>
                  <a:pt x="10409531" y="4054823"/>
                </a:cubicBezTo>
                <a:cubicBezTo>
                  <a:pt x="10446097" y="4054823"/>
                  <a:pt x="10481023" y="4059009"/>
                  <a:pt x="10514306" y="4067380"/>
                </a:cubicBezTo>
                <a:lnTo>
                  <a:pt x="10660198" y="4103178"/>
                </a:lnTo>
                <a:cubicBezTo>
                  <a:pt x="10713847" y="4116830"/>
                  <a:pt x="10774668" y="4123656"/>
                  <a:pt x="10842658" y="4123656"/>
                </a:cubicBezTo>
                <a:cubicBezTo>
                  <a:pt x="10976622" y="4123656"/>
                  <a:pt x="11090572" y="4081592"/>
                  <a:pt x="11184505" y="3997465"/>
                </a:cubicBezTo>
                <a:cubicBezTo>
                  <a:pt x="11278439" y="3913337"/>
                  <a:pt x="11325404" y="3810555"/>
                  <a:pt x="11325404" y="3689119"/>
                </a:cubicBezTo>
                <a:cubicBezTo>
                  <a:pt x="11325404" y="3574591"/>
                  <a:pt x="11271411" y="3482649"/>
                  <a:pt x="11163423" y="3413293"/>
                </a:cubicBezTo>
                <a:lnTo>
                  <a:pt x="11163423" y="3443362"/>
                </a:lnTo>
                <a:lnTo>
                  <a:pt x="11163158" y="3443018"/>
                </a:lnTo>
                <a:cubicBezTo>
                  <a:pt x="11105843" y="3382084"/>
                  <a:pt x="11019871" y="3337788"/>
                  <a:pt x="10905242" y="3310130"/>
                </a:cubicBezTo>
                <a:lnTo>
                  <a:pt x="10751253" y="3272720"/>
                </a:lnTo>
                <a:lnTo>
                  <a:pt x="10706512" y="3259999"/>
                </a:lnTo>
                <a:lnTo>
                  <a:pt x="10715457" y="3242838"/>
                </a:lnTo>
                <a:lnTo>
                  <a:pt x="10700355" y="3229292"/>
                </a:lnTo>
                <a:cubicBezTo>
                  <a:pt x="10643905" y="3185816"/>
                  <a:pt x="10615680" y="3144452"/>
                  <a:pt x="10615680" y="3105201"/>
                </a:cubicBezTo>
                <a:cubicBezTo>
                  <a:pt x="10615680" y="3069370"/>
                  <a:pt x="10628950" y="3039778"/>
                  <a:pt x="10655489" y="3016428"/>
                </a:cubicBezTo>
                <a:cubicBezTo>
                  <a:pt x="10682028" y="2993076"/>
                  <a:pt x="10715805" y="2981400"/>
                  <a:pt x="10756820" y="2981400"/>
                </a:cubicBezTo>
                <a:cubicBezTo>
                  <a:pt x="10828046" y="2981400"/>
                  <a:pt x="10898715" y="3017008"/>
                  <a:pt x="10968827" y="3088225"/>
                </a:cubicBezTo>
                <a:lnTo>
                  <a:pt x="10983087" y="3081117"/>
                </a:lnTo>
                <a:lnTo>
                  <a:pt x="10992106" y="3106429"/>
                </a:lnTo>
                <a:cubicBezTo>
                  <a:pt x="10995813" y="3117260"/>
                  <a:pt x="10999720" y="3129078"/>
                  <a:pt x="11003825" y="3141885"/>
                </a:cubicBezTo>
                <a:cubicBezTo>
                  <a:pt x="11005618" y="3149093"/>
                  <a:pt x="11011499" y="3160173"/>
                  <a:pt x="11021469" y="3175124"/>
                </a:cubicBezTo>
                <a:lnTo>
                  <a:pt x="11048997" y="3161055"/>
                </a:lnTo>
                <a:cubicBezTo>
                  <a:pt x="11061913" y="3139099"/>
                  <a:pt x="11087028" y="3082242"/>
                  <a:pt x="11124341" y="2990484"/>
                </a:cubicBezTo>
                <a:cubicBezTo>
                  <a:pt x="11142712" y="2945419"/>
                  <a:pt x="11168452" y="2896216"/>
                  <a:pt x="11201561" y="2842877"/>
                </a:cubicBezTo>
                <a:lnTo>
                  <a:pt x="11170923" y="2826889"/>
                </a:lnTo>
                <a:cubicBezTo>
                  <a:pt x="11132989" y="2847421"/>
                  <a:pt x="11100835" y="2857687"/>
                  <a:pt x="11074460" y="2857687"/>
                </a:cubicBezTo>
                <a:cubicBezTo>
                  <a:pt x="11054316" y="2857687"/>
                  <a:pt x="11023126" y="2851879"/>
                  <a:pt x="10980890" y="2840261"/>
                </a:cubicBezTo>
                <a:cubicBezTo>
                  <a:pt x="10883930" y="2814051"/>
                  <a:pt x="10799347" y="2800946"/>
                  <a:pt x="10727142" y="2800946"/>
                </a:cubicBezTo>
                <a:close/>
                <a:moveTo>
                  <a:pt x="7304214" y="1880625"/>
                </a:moveTo>
                <a:cubicBezTo>
                  <a:pt x="7297412" y="1883759"/>
                  <a:pt x="7292189" y="1889395"/>
                  <a:pt x="7288542" y="1897535"/>
                </a:cubicBezTo>
                <a:cubicBezTo>
                  <a:pt x="7255904" y="1968788"/>
                  <a:pt x="7236479" y="2009773"/>
                  <a:pt x="7230269" y="2020491"/>
                </a:cubicBezTo>
                <a:cubicBezTo>
                  <a:pt x="7192297" y="2086046"/>
                  <a:pt x="7159241" y="2118823"/>
                  <a:pt x="7131104" y="2118823"/>
                </a:cubicBezTo>
                <a:cubicBezTo>
                  <a:pt x="7124879" y="2118823"/>
                  <a:pt x="7119802" y="2116473"/>
                  <a:pt x="7115870" y="2111773"/>
                </a:cubicBezTo>
                <a:cubicBezTo>
                  <a:pt x="7113285" y="2108725"/>
                  <a:pt x="7111993" y="2104455"/>
                  <a:pt x="7111993" y="2098965"/>
                </a:cubicBezTo>
                <a:cubicBezTo>
                  <a:pt x="7111993" y="2063128"/>
                  <a:pt x="7136986" y="2020317"/>
                  <a:pt x="7186973" y="1970529"/>
                </a:cubicBezTo>
                <a:cubicBezTo>
                  <a:pt x="7232110" y="1933454"/>
                  <a:pt x="7271190" y="1903486"/>
                  <a:pt x="7304214" y="1880625"/>
                </a:cubicBezTo>
                <a:close/>
                <a:moveTo>
                  <a:pt x="5679138" y="1464082"/>
                </a:moveTo>
                <a:lnTo>
                  <a:pt x="5674796" y="1479626"/>
                </a:lnTo>
                <a:cubicBezTo>
                  <a:pt x="5655100" y="1512450"/>
                  <a:pt x="5631021" y="1539886"/>
                  <a:pt x="5602562" y="1561935"/>
                </a:cubicBezTo>
                <a:cubicBezTo>
                  <a:pt x="5584173" y="1575793"/>
                  <a:pt x="5566440" y="1587540"/>
                  <a:pt x="5549363" y="1597176"/>
                </a:cubicBezTo>
                <a:cubicBezTo>
                  <a:pt x="5573071" y="1553200"/>
                  <a:pt x="5603174" y="1516502"/>
                  <a:pt x="5639672" y="1487082"/>
                </a:cubicBezTo>
                <a:cubicBezTo>
                  <a:pt x="5653902" y="1475471"/>
                  <a:pt x="5665064" y="1468213"/>
                  <a:pt x="5673154" y="1465310"/>
                </a:cubicBezTo>
                <a:close/>
                <a:moveTo>
                  <a:pt x="7072487" y="1444716"/>
                </a:moveTo>
                <a:cubicBezTo>
                  <a:pt x="7076354" y="1444716"/>
                  <a:pt x="7080449" y="1446336"/>
                  <a:pt x="7084772" y="1449576"/>
                </a:cubicBezTo>
                <a:cubicBezTo>
                  <a:pt x="7089094" y="1452817"/>
                  <a:pt x="7092947" y="1455127"/>
                  <a:pt x="7096330" y="1456509"/>
                </a:cubicBezTo>
                <a:cubicBezTo>
                  <a:pt x="7089087" y="1460241"/>
                  <a:pt x="7082810" y="1466091"/>
                  <a:pt x="7077497" y="1474060"/>
                </a:cubicBezTo>
                <a:cubicBezTo>
                  <a:pt x="7071002" y="1483397"/>
                  <a:pt x="7062538" y="1501543"/>
                  <a:pt x="7052105" y="1528498"/>
                </a:cubicBezTo>
                <a:cubicBezTo>
                  <a:pt x="7023283" y="1581961"/>
                  <a:pt x="7000298" y="1625549"/>
                  <a:pt x="6983149" y="1659263"/>
                </a:cubicBezTo>
                <a:cubicBezTo>
                  <a:pt x="6958551" y="1691253"/>
                  <a:pt x="6938115" y="1707248"/>
                  <a:pt x="6921842" y="1707248"/>
                </a:cubicBezTo>
                <a:cubicBezTo>
                  <a:pt x="6918174" y="1707248"/>
                  <a:pt x="6915410" y="1705974"/>
                  <a:pt x="6913547" y="1703424"/>
                </a:cubicBezTo>
                <a:cubicBezTo>
                  <a:pt x="6911685" y="1700875"/>
                  <a:pt x="6910754" y="1695327"/>
                  <a:pt x="6910754" y="1686781"/>
                </a:cubicBezTo>
                <a:cubicBezTo>
                  <a:pt x="6910754" y="1643923"/>
                  <a:pt x="6931802" y="1590920"/>
                  <a:pt x="6973898" y="1527772"/>
                </a:cubicBezTo>
                <a:cubicBezTo>
                  <a:pt x="7010952" y="1472401"/>
                  <a:pt x="7043815" y="1444716"/>
                  <a:pt x="7072487" y="1444716"/>
                </a:cubicBezTo>
                <a:close/>
                <a:moveTo>
                  <a:pt x="5424557" y="1394807"/>
                </a:moveTo>
                <a:cubicBezTo>
                  <a:pt x="5398048" y="1394807"/>
                  <a:pt x="5353683" y="1422865"/>
                  <a:pt x="5291462" y="1478980"/>
                </a:cubicBezTo>
                <a:lnTo>
                  <a:pt x="5281148" y="1488597"/>
                </a:lnTo>
                <a:lnTo>
                  <a:pt x="5294051" y="1466719"/>
                </a:lnTo>
                <a:cubicBezTo>
                  <a:pt x="5297739" y="1458371"/>
                  <a:pt x="5299584" y="1451057"/>
                  <a:pt x="5299584" y="1444780"/>
                </a:cubicBezTo>
                <a:cubicBezTo>
                  <a:pt x="5299584" y="1433179"/>
                  <a:pt x="5295032" y="1422831"/>
                  <a:pt x="5285932" y="1413736"/>
                </a:cubicBezTo>
                <a:cubicBezTo>
                  <a:pt x="5277854" y="1405675"/>
                  <a:pt x="5268902" y="1401644"/>
                  <a:pt x="5259074" y="1401644"/>
                </a:cubicBezTo>
                <a:cubicBezTo>
                  <a:pt x="5242210" y="1401644"/>
                  <a:pt x="5226956" y="1413932"/>
                  <a:pt x="5213311" y="1438509"/>
                </a:cubicBezTo>
                <a:cubicBezTo>
                  <a:pt x="5189311" y="1468975"/>
                  <a:pt x="5162695" y="1511620"/>
                  <a:pt x="5133460" y="1566443"/>
                </a:cubicBezTo>
                <a:cubicBezTo>
                  <a:pt x="5077391" y="1670632"/>
                  <a:pt x="5049356" y="1736002"/>
                  <a:pt x="5049356" y="1762552"/>
                </a:cubicBezTo>
                <a:cubicBezTo>
                  <a:pt x="5049356" y="1776375"/>
                  <a:pt x="5053640" y="1787567"/>
                  <a:pt x="5062208" y="1796127"/>
                </a:cubicBezTo>
                <a:cubicBezTo>
                  <a:pt x="5069715" y="1804310"/>
                  <a:pt x="5079378" y="1808401"/>
                  <a:pt x="5091199" y="1808401"/>
                </a:cubicBezTo>
                <a:cubicBezTo>
                  <a:pt x="5112045" y="1808401"/>
                  <a:pt x="5130468" y="1794279"/>
                  <a:pt x="5146471" y="1766034"/>
                </a:cubicBezTo>
                <a:cubicBezTo>
                  <a:pt x="5197848" y="1668973"/>
                  <a:pt x="5245693" y="1602432"/>
                  <a:pt x="5290013" y="1566411"/>
                </a:cubicBezTo>
                <a:cubicBezTo>
                  <a:pt x="5244433" y="1627942"/>
                  <a:pt x="5221643" y="1690196"/>
                  <a:pt x="5221643" y="1753172"/>
                </a:cubicBezTo>
                <a:cubicBezTo>
                  <a:pt x="5221643" y="1787050"/>
                  <a:pt x="5228166" y="1815847"/>
                  <a:pt x="5241213" y="1839562"/>
                </a:cubicBezTo>
                <a:cubicBezTo>
                  <a:pt x="5256234" y="1867500"/>
                  <a:pt x="5275686" y="1881469"/>
                  <a:pt x="5299572" y="1881469"/>
                </a:cubicBezTo>
                <a:cubicBezTo>
                  <a:pt x="5311850" y="1881469"/>
                  <a:pt x="5321727" y="1877442"/>
                  <a:pt x="5329206" y="1869387"/>
                </a:cubicBezTo>
                <a:cubicBezTo>
                  <a:pt x="5338235" y="1861112"/>
                  <a:pt x="5342750" y="1852313"/>
                  <a:pt x="5342750" y="1842991"/>
                </a:cubicBezTo>
                <a:cubicBezTo>
                  <a:pt x="5342750" y="1834936"/>
                  <a:pt x="5338873" y="1824578"/>
                  <a:pt x="5331117" y="1811915"/>
                </a:cubicBezTo>
                <a:cubicBezTo>
                  <a:pt x="5319210" y="1792139"/>
                  <a:pt x="5313256" y="1770991"/>
                  <a:pt x="5313256" y="1748472"/>
                </a:cubicBezTo>
                <a:cubicBezTo>
                  <a:pt x="5313256" y="1675696"/>
                  <a:pt x="5354818" y="1590852"/>
                  <a:pt x="5437943" y="1493941"/>
                </a:cubicBezTo>
                <a:cubicBezTo>
                  <a:pt x="5456003" y="1472803"/>
                  <a:pt x="5465033" y="1453935"/>
                  <a:pt x="5465033" y="1437334"/>
                </a:cubicBezTo>
                <a:cubicBezTo>
                  <a:pt x="5465033" y="1408983"/>
                  <a:pt x="5451542" y="1394807"/>
                  <a:pt x="5424557" y="1394807"/>
                </a:cubicBezTo>
                <a:close/>
                <a:moveTo>
                  <a:pt x="7579085" y="1377031"/>
                </a:moveTo>
                <a:cubicBezTo>
                  <a:pt x="7563289" y="1377031"/>
                  <a:pt x="7547162" y="1386649"/>
                  <a:pt x="7530704" y="1405885"/>
                </a:cubicBezTo>
                <a:cubicBezTo>
                  <a:pt x="7524522" y="1412536"/>
                  <a:pt x="7511333" y="1430668"/>
                  <a:pt x="7491136" y="1460280"/>
                </a:cubicBezTo>
                <a:cubicBezTo>
                  <a:pt x="7459686" y="1500945"/>
                  <a:pt x="7441505" y="1524357"/>
                  <a:pt x="7436591" y="1530517"/>
                </a:cubicBezTo>
                <a:cubicBezTo>
                  <a:pt x="7420631" y="1549824"/>
                  <a:pt x="7397201" y="1574985"/>
                  <a:pt x="7366300" y="1606000"/>
                </a:cubicBezTo>
                <a:cubicBezTo>
                  <a:pt x="7319966" y="1652077"/>
                  <a:pt x="7289796" y="1675116"/>
                  <a:pt x="7275787" y="1675116"/>
                </a:cubicBezTo>
                <a:cubicBezTo>
                  <a:pt x="7276436" y="1675116"/>
                  <a:pt x="7276759" y="1674980"/>
                  <a:pt x="7276759" y="1674710"/>
                </a:cubicBezTo>
                <a:cubicBezTo>
                  <a:pt x="7276759" y="1661335"/>
                  <a:pt x="7288133" y="1638492"/>
                  <a:pt x="7310879" y="1606181"/>
                </a:cubicBezTo>
                <a:cubicBezTo>
                  <a:pt x="7331781" y="1576078"/>
                  <a:pt x="7351202" y="1549390"/>
                  <a:pt x="7369142" y="1526116"/>
                </a:cubicBezTo>
                <a:cubicBezTo>
                  <a:pt x="7401125" y="1496967"/>
                  <a:pt x="7420159" y="1478018"/>
                  <a:pt x="7426245" y="1469269"/>
                </a:cubicBezTo>
                <a:cubicBezTo>
                  <a:pt x="7432330" y="1460520"/>
                  <a:pt x="7435373" y="1449882"/>
                  <a:pt x="7435373" y="1437355"/>
                </a:cubicBezTo>
                <a:cubicBezTo>
                  <a:pt x="7435373" y="1427079"/>
                  <a:pt x="7431346" y="1417913"/>
                  <a:pt x="7423291" y="1409859"/>
                </a:cubicBezTo>
                <a:cubicBezTo>
                  <a:pt x="7415870" y="1401192"/>
                  <a:pt x="7406398" y="1396858"/>
                  <a:pt x="7394876" y="1396858"/>
                </a:cubicBezTo>
                <a:cubicBezTo>
                  <a:pt x="7364160" y="1396858"/>
                  <a:pt x="7318385" y="1439417"/>
                  <a:pt x="7257552" y="1524535"/>
                </a:cubicBezTo>
                <a:cubicBezTo>
                  <a:pt x="7198799" y="1606669"/>
                  <a:pt x="7169422" y="1673389"/>
                  <a:pt x="7169422" y="1724693"/>
                </a:cubicBezTo>
                <a:cubicBezTo>
                  <a:pt x="7169422" y="1741358"/>
                  <a:pt x="7173399" y="1755010"/>
                  <a:pt x="7181354" y="1765650"/>
                </a:cubicBezTo>
                <a:cubicBezTo>
                  <a:pt x="7193561" y="1780954"/>
                  <a:pt x="7209499" y="1788606"/>
                  <a:pt x="7229169" y="1788606"/>
                </a:cubicBezTo>
                <a:cubicBezTo>
                  <a:pt x="7264386" y="1788606"/>
                  <a:pt x="7299203" y="1766212"/>
                  <a:pt x="7333622" y="1721424"/>
                </a:cubicBezTo>
                <a:cubicBezTo>
                  <a:pt x="7353164" y="1708406"/>
                  <a:pt x="7370728" y="1693164"/>
                  <a:pt x="7386314" y="1675698"/>
                </a:cubicBezTo>
                <a:lnTo>
                  <a:pt x="7402004" y="1655728"/>
                </a:lnTo>
                <a:lnTo>
                  <a:pt x="7395936" y="1666601"/>
                </a:lnTo>
                <a:cubicBezTo>
                  <a:pt x="7392260" y="1673520"/>
                  <a:pt x="7388513" y="1680895"/>
                  <a:pt x="7384695" y="1688725"/>
                </a:cubicBezTo>
                <a:cubicBezTo>
                  <a:pt x="7365210" y="1728713"/>
                  <a:pt x="7352039" y="1757563"/>
                  <a:pt x="7345181" y="1775275"/>
                </a:cubicBezTo>
                <a:cubicBezTo>
                  <a:pt x="7334434" y="1781948"/>
                  <a:pt x="7318015" y="1791569"/>
                  <a:pt x="7295924" y="1804139"/>
                </a:cubicBezTo>
                <a:cubicBezTo>
                  <a:pt x="7238616" y="1836905"/>
                  <a:pt x="7195661" y="1864021"/>
                  <a:pt x="7167061" y="1885486"/>
                </a:cubicBezTo>
                <a:cubicBezTo>
                  <a:pt x="7065627" y="1961025"/>
                  <a:pt x="7014910" y="2035981"/>
                  <a:pt x="7014910" y="2110352"/>
                </a:cubicBezTo>
                <a:cubicBezTo>
                  <a:pt x="7014910" y="2138312"/>
                  <a:pt x="7021790" y="2160813"/>
                  <a:pt x="7035549" y="2177855"/>
                </a:cubicBezTo>
                <a:cubicBezTo>
                  <a:pt x="7055931" y="2203678"/>
                  <a:pt x="7082078" y="2216590"/>
                  <a:pt x="7113990" y="2216590"/>
                </a:cubicBezTo>
                <a:cubicBezTo>
                  <a:pt x="7186411" y="2216590"/>
                  <a:pt x="7255306" y="2159445"/>
                  <a:pt x="7320675" y="2045157"/>
                </a:cubicBezTo>
                <a:cubicBezTo>
                  <a:pt x="7355002" y="1984338"/>
                  <a:pt x="7390375" y="1910180"/>
                  <a:pt x="7426795" y="1822683"/>
                </a:cubicBezTo>
                <a:cubicBezTo>
                  <a:pt x="7495618" y="1784390"/>
                  <a:pt x="7554522" y="1736593"/>
                  <a:pt x="7603505" y="1679292"/>
                </a:cubicBezTo>
                <a:cubicBezTo>
                  <a:pt x="7645928" y="1629569"/>
                  <a:pt x="7667140" y="1591276"/>
                  <a:pt x="7667140" y="1564413"/>
                </a:cubicBezTo>
                <a:cubicBezTo>
                  <a:pt x="7667140" y="1542784"/>
                  <a:pt x="7656098" y="1531970"/>
                  <a:pt x="7634014" y="1531970"/>
                </a:cubicBezTo>
                <a:cubicBezTo>
                  <a:pt x="7619322" y="1531970"/>
                  <a:pt x="7606054" y="1545469"/>
                  <a:pt x="7594211" y="1572467"/>
                </a:cubicBezTo>
                <a:cubicBezTo>
                  <a:pt x="7586698" y="1586853"/>
                  <a:pt x="7567163" y="1612231"/>
                  <a:pt x="7535607" y="1648602"/>
                </a:cubicBezTo>
                <a:cubicBezTo>
                  <a:pt x="7505539" y="1674432"/>
                  <a:pt x="7483704" y="1694768"/>
                  <a:pt x="7470102" y="1709609"/>
                </a:cubicBezTo>
                <a:cubicBezTo>
                  <a:pt x="7484452" y="1683045"/>
                  <a:pt x="7505450" y="1645180"/>
                  <a:pt x="7533096" y="1596012"/>
                </a:cubicBezTo>
                <a:cubicBezTo>
                  <a:pt x="7548892" y="1567575"/>
                  <a:pt x="7568555" y="1533003"/>
                  <a:pt x="7592085" y="1492295"/>
                </a:cubicBezTo>
                <a:cubicBezTo>
                  <a:pt x="7611306" y="1459614"/>
                  <a:pt x="7620917" y="1435586"/>
                  <a:pt x="7620917" y="1420210"/>
                </a:cubicBezTo>
                <a:cubicBezTo>
                  <a:pt x="7620917" y="1409243"/>
                  <a:pt x="7616926" y="1399475"/>
                  <a:pt x="7608942" y="1390908"/>
                </a:cubicBezTo>
                <a:cubicBezTo>
                  <a:pt x="7600296" y="1381657"/>
                  <a:pt x="7590344" y="1377031"/>
                  <a:pt x="7579085" y="1377031"/>
                </a:cubicBezTo>
                <a:close/>
                <a:moveTo>
                  <a:pt x="5707592" y="1366093"/>
                </a:moveTo>
                <a:cubicBezTo>
                  <a:pt x="5660931" y="1366093"/>
                  <a:pt x="5607390" y="1397011"/>
                  <a:pt x="5546971" y="1458849"/>
                </a:cubicBezTo>
                <a:cubicBezTo>
                  <a:pt x="5473360" y="1533854"/>
                  <a:pt x="5436556" y="1610942"/>
                  <a:pt x="5436556" y="1690114"/>
                </a:cubicBezTo>
                <a:cubicBezTo>
                  <a:pt x="5436556" y="1721186"/>
                  <a:pt x="5444035" y="1746001"/>
                  <a:pt x="5458989" y="1764560"/>
                </a:cubicBezTo>
                <a:cubicBezTo>
                  <a:pt x="5480916" y="1791074"/>
                  <a:pt x="5510849" y="1804331"/>
                  <a:pt x="5548786" y="1804331"/>
                </a:cubicBezTo>
                <a:cubicBezTo>
                  <a:pt x="5584061" y="1804331"/>
                  <a:pt x="5621608" y="1793563"/>
                  <a:pt x="5661433" y="1772027"/>
                </a:cubicBezTo>
                <a:cubicBezTo>
                  <a:pt x="5700509" y="1750897"/>
                  <a:pt x="5737307" y="1723536"/>
                  <a:pt x="5771825" y="1689943"/>
                </a:cubicBezTo>
                <a:cubicBezTo>
                  <a:pt x="5817717" y="1645482"/>
                  <a:pt x="5840663" y="1612712"/>
                  <a:pt x="5840663" y="1591632"/>
                </a:cubicBezTo>
                <a:cubicBezTo>
                  <a:pt x="5840663" y="1585685"/>
                  <a:pt x="5838716" y="1580116"/>
                  <a:pt x="5834820" y="1574924"/>
                </a:cubicBezTo>
                <a:cubicBezTo>
                  <a:pt x="5826980" y="1565324"/>
                  <a:pt x="5818330" y="1560524"/>
                  <a:pt x="5808872" y="1560524"/>
                </a:cubicBezTo>
                <a:cubicBezTo>
                  <a:pt x="5795704" y="1560524"/>
                  <a:pt x="5783469" y="1567899"/>
                  <a:pt x="5772167" y="1582648"/>
                </a:cubicBezTo>
                <a:cubicBezTo>
                  <a:pt x="5697276" y="1668450"/>
                  <a:pt x="5633989" y="1711351"/>
                  <a:pt x="5582307" y="1711351"/>
                </a:cubicBezTo>
                <a:cubicBezTo>
                  <a:pt x="5561811" y="1711351"/>
                  <a:pt x="5544479" y="1703100"/>
                  <a:pt x="5530305" y="1686599"/>
                </a:cubicBezTo>
                <a:cubicBezTo>
                  <a:pt x="5532983" y="1686058"/>
                  <a:pt x="5534322" y="1682141"/>
                  <a:pt x="5534322" y="1674848"/>
                </a:cubicBezTo>
                <a:lnTo>
                  <a:pt x="5534322" y="1672947"/>
                </a:lnTo>
                <a:cubicBezTo>
                  <a:pt x="5621776" y="1646647"/>
                  <a:pt x="5688934" y="1596350"/>
                  <a:pt x="5735793" y="1522057"/>
                </a:cubicBezTo>
                <a:cubicBezTo>
                  <a:pt x="5759181" y="1485281"/>
                  <a:pt x="5770875" y="1453725"/>
                  <a:pt x="5770875" y="1427389"/>
                </a:cubicBezTo>
                <a:cubicBezTo>
                  <a:pt x="5770875" y="1408103"/>
                  <a:pt x="5764212" y="1393080"/>
                  <a:pt x="5750888" y="1382319"/>
                </a:cubicBezTo>
                <a:cubicBezTo>
                  <a:pt x="5736709" y="1371501"/>
                  <a:pt x="5722276" y="1366093"/>
                  <a:pt x="5707592" y="1366093"/>
                </a:cubicBezTo>
                <a:close/>
                <a:moveTo>
                  <a:pt x="7095977" y="1345582"/>
                </a:moveTo>
                <a:cubicBezTo>
                  <a:pt x="7063211" y="1345582"/>
                  <a:pt x="7029472" y="1358123"/>
                  <a:pt x="6994761" y="1383206"/>
                </a:cubicBezTo>
                <a:cubicBezTo>
                  <a:pt x="6943919" y="1420196"/>
                  <a:pt x="6900595" y="1472914"/>
                  <a:pt x="6864787" y="1541360"/>
                </a:cubicBezTo>
                <a:cubicBezTo>
                  <a:pt x="6832533" y="1603133"/>
                  <a:pt x="6816406" y="1659925"/>
                  <a:pt x="6816406" y="1711735"/>
                </a:cubicBezTo>
                <a:cubicBezTo>
                  <a:pt x="6816406" y="1734417"/>
                  <a:pt x="6823175" y="1756399"/>
                  <a:pt x="6836714" y="1777678"/>
                </a:cubicBezTo>
                <a:cubicBezTo>
                  <a:pt x="6848792" y="1800460"/>
                  <a:pt x="6869573" y="1811851"/>
                  <a:pt x="6899057" y="1811851"/>
                </a:cubicBezTo>
                <a:cubicBezTo>
                  <a:pt x="6931424" y="1811851"/>
                  <a:pt x="6956909" y="1794421"/>
                  <a:pt x="6975511" y="1759561"/>
                </a:cubicBezTo>
                <a:cubicBezTo>
                  <a:pt x="6989167" y="1748372"/>
                  <a:pt x="6999087" y="1737304"/>
                  <a:pt x="7005273" y="1726357"/>
                </a:cubicBezTo>
                <a:lnTo>
                  <a:pt x="7011010" y="1711888"/>
                </a:lnTo>
                <a:lnTo>
                  <a:pt x="7009887" y="1724437"/>
                </a:lnTo>
                <a:cubicBezTo>
                  <a:pt x="7009887" y="1754205"/>
                  <a:pt x="7017408" y="1778298"/>
                  <a:pt x="7032449" y="1796714"/>
                </a:cubicBezTo>
                <a:cubicBezTo>
                  <a:pt x="7053564" y="1823214"/>
                  <a:pt x="7078448" y="1836464"/>
                  <a:pt x="7107098" y="1836464"/>
                </a:cubicBezTo>
                <a:cubicBezTo>
                  <a:pt x="7119710" y="1836464"/>
                  <a:pt x="7130596" y="1832490"/>
                  <a:pt x="7139754" y="1824542"/>
                </a:cubicBezTo>
                <a:cubicBezTo>
                  <a:pt x="7149454" y="1816224"/>
                  <a:pt x="7154304" y="1805802"/>
                  <a:pt x="7154304" y="1793275"/>
                </a:cubicBezTo>
                <a:cubicBezTo>
                  <a:pt x="7154304" y="1774395"/>
                  <a:pt x="7145950" y="1760946"/>
                  <a:pt x="7129243" y="1752927"/>
                </a:cubicBezTo>
                <a:cubicBezTo>
                  <a:pt x="7115911" y="1746653"/>
                  <a:pt x="7107312" y="1741578"/>
                  <a:pt x="7103445" y="1737704"/>
                </a:cubicBezTo>
                <a:cubicBezTo>
                  <a:pt x="7096679" y="1730390"/>
                  <a:pt x="7093296" y="1718949"/>
                  <a:pt x="7093296" y="1703381"/>
                </a:cubicBezTo>
                <a:cubicBezTo>
                  <a:pt x="7093296" y="1681611"/>
                  <a:pt x="7099944" y="1652319"/>
                  <a:pt x="7113240" y="1615507"/>
                </a:cubicBezTo>
                <a:cubicBezTo>
                  <a:pt x="7125960" y="1580049"/>
                  <a:pt x="7138579" y="1551765"/>
                  <a:pt x="7151099" y="1530656"/>
                </a:cubicBezTo>
                <a:cubicBezTo>
                  <a:pt x="7164993" y="1506891"/>
                  <a:pt x="7171941" y="1489112"/>
                  <a:pt x="7171941" y="1477319"/>
                </a:cubicBezTo>
                <a:cubicBezTo>
                  <a:pt x="7171941" y="1467398"/>
                  <a:pt x="7168579" y="1458581"/>
                  <a:pt x="7161857" y="1450869"/>
                </a:cubicBezTo>
                <a:cubicBezTo>
                  <a:pt x="7169476" y="1436170"/>
                  <a:pt x="7173287" y="1423073"/>
                  <a:pt x="7173287" y="1411579"/>
                </a:cubicBezTo>
                <a:cubicBezTo>
                  <a:pt x="7173287" y="1394928"/>
                  <a:pt x="7167928" y="1382362"/>
                  <a:pt x="7157209" y="1373880"/>
                </a:cubicBezTo>
                <a:cubicBezTo>
                  <a:pt x="7138814" y="1355015"/>
                  <a:pt x="7118404" y="1345582"/>
                  <a:pt x="7095977" y="1345582"/>
                </a:cubicBezTo>
                <a:close/>
                <a:moveTo>
                  <a:pt x="6719200" y="1029722"/>
                </a:moveTo>
                <a:cubicBezTo>
                  <a:pt x="6752757" y="1029722"/>
                  <a:pt x="6777654" y="1037930"/>
                  <a:pt x="6793892" y="1054345"/>
                </a:cubicBezTo>
                <a:cubicBezTo>
                  <a:pt x="6810129" y="1070761"/>
                  <a:pt x="6818248" y="1096210"/>
                  <a:pt x="6818248" y="1130693"/>
                </a:cubicBezTo>
                <a:cubicBezTo>
                  <a:pt x="6818248" y="1183037"/>
                  <a:pt x="6803488" y="1249493"/>
                  <a:pt x="6773969" y="1330060"/>
                </a:cubicBezTo>
                <a:cubicBezTo>
                  <a:pt x="6736979" y="1407145"/>
                  <a:pt x="6686088" y="1485330"/>
                  <a:pt x="6621295" y="1564616"/>
                </a:cubicBezTo>
                <a:cubicBezTo>
                  <a:pt x="6549915" y="1652675"/>
                  <a:pt x="6491841" y="1714655"/>
                  <a:pt x="6447074" y="1750555"/>
                </a:cubicBezTo>
                <a:cubicBezTo>
                  <a:pt x="6386661" y="1781392"/>
                  <a:pt x="6343408" y="1796810"/>
                  <a:pt x="6317314" y="1796810"/>
                </a:cubicBezTo>
                <a:cubicBezTo>
                  <a:pt x="6309886" y="1796810"/>
                  <a:pt x="6306172" y="1792431"/>
                  <a:pt x="6306172" y="1783671"/>
                </a:cubicBezTo>
                <a:cubicBezTo>
                  <a:pt x="6306172" y="1756958"/>
                  <a:pt x="6331889" y="1682981"/>
                  <a:pt x="6383321" y="1561742"/>
                </a:cubicBezTo>
                <a:cubicBezTo>
                  <a:pt x="6440700" y="1425306"/>
                  <a:pt x="6511824" y="1277656"/>
                  <a:pt x="6596693" y="1118793"/>
                </a:cubicBezTo>
                <a:cubicBezTo>
                  <a:pt x="6613685" y="1094999"/>
                  <a:pt x="6622182" y="1079075"/>
                  <a:pt x="6622182" y="1071021"/>
                </a:cubicBezTo>
                <a:cubicBezTo>
                  <a:pt x="6622182" y="1057547"/>
                  <a:pt x="6615473" y="1050446"/>
                  <a:pt x="6602056" y="1049720"/>
                </a:cubicBezTo>
                <a:cubicBezTo>
                  <a:pt x="6644259" y="1036388"/>
                  <a:pt x="6683307" y="1029722"/>
                  <a:pt x="6719200" y="1029722"/>
                </a:cubicBezTo>
                <a:close/>
                <a:moveTo>
                  <a:pt x="4992918" y="1017459"/>
                </a:moveTo>
                <a:cubicBezTo>
                  <a:pt x="5019661" y="1017459"/>
                  <a:pt x="5040647" y="1024887"/>
                  <a:pt x="5055880" y="1039743"/>
                </a:cubicBezTo>
                <a:cubicBezTo>
                  <a:pt x="5076397" y="1059861"/>
                  <a:pt x="5086656" y="1085841"/>
                  <a:pt x="5086656" y="1117682"/>
                </a:cubicBezTo>
                <a:cubicBezTo>
                  <a:pt x="5086656" y="1191448"/>
                  <a:pt x="5055737" y="1281402"/>
                  <a:pt x="4993900" y="1387543"/>
                </a:cubicBezTo>
                <a:cubicBezTo>
                  <a:pt x="4938672" y="1481641"/>
                  <a:pt x="4867248" y="1572500"/>
                  <a:pt x="4779631" y="1660117"/>
                </a:cubicBezTo>
                <a:cubicBezTo>
                  <a:pt x="4712666" y="1727089"/>
                  <a:pt x="4660336" y="1760575"/>
                  <a:pt x="4622642" y="1760575"/>
                </a:cubicBezTo>
                <a:cubicBezTo>
                  <a:pt x="4608319" y="1760575"/>
                  <a:pt x="4596138" y="1752496"/>
                  <a:pt x="4586096" y="1736337"/>
                </a:cubicBezTo>
                <a:cubicBezTo>
                  <a:pt x="4582066" y="1729621"/>
                  <a:pt x="4580050" y="1717247"/>
                  <a:pt x="4580050" y="1699215"/>
                </a:cubicBezTo>
                <a:cubicBezTo>
                  <a:pt x="4580050" y="1659839"/>
                  <a:pt x="4587887" y="1617587"/>
                  <a:pt x="4603562" y="1572457"/>
                </a:cubicBezTo>
                <a:cubicBezTo>
                  <a:pt x="4631336" y="1494425"/>
                  <a:pt x="4670174" y="1412864"/>
                  <a:pt x="4720076" y="1327774"/>
                </a:cubicBezTo>
                <a:cubicBezTo>
                  <a:pt x="4765740" y="1271955"/>
                  <a:pt x="4837505" y="1191544"/>
                  <a:pt x="4935371" y="1086542"/>
                </a:cubicBezTo>
                <a:cubicBezTo>
                  <a:pt x="4961564" y="1057443"/>
                  <a:pt x="4974661" y="1038343"/>
                  <a:pt x="4974661" y="1029242"/>
                </a:cubicBezTo>
                <a:cubicBezTo>
                  <a:pt x="4974661" y="1024378"/>
                  <a:pt x="4973712" y="1021022"/>
                  <a:pt x="4971814" y="1019176"/>
                </a:cubicBezTo>
                <a:lnTo>
                  <a:pt x="4969303" y="1018020"/>
                </a:lnTo>
                <a:close/>
                <a:moveTo>
                  <a:pt x="6703614" y="934691"/>
                </a:moveTo>
                <a:cubicBezTo>
                  <a:pt x="6620412" y="934691"/>
                  <a:pt x="6544235" y="960660"/>
                  <a:pt x="6475084" y="1012598"/>
                </a:cubicBezTo>
                <a:cubicBezTo>
                  <a:pt x="6428109" y="1047922"/>
                  <a:pt x="6404622" y="1076152"/>
                  <a:pt x="6404622" y="1097289"/>
                </a:cubicBezTo>
                <a:cubicBezTo>
                  <a:pt x="6404622" y="1108869"/>
                  <a:pt x="6409030" y="1119078"/>
                  <a:pt x="6417847" y="1127916"/>
                </a:cubicBezTo>
                <a:cubicBezTo>
                  <a:pt x="6426222" y="1136291"/>
                  <a:pt x="6435979" y="1140478"/>
                  <a:pt x="6447117" y="1140478"/>
                </a:cubicBezTo>
                <a:cubicBezTo>
                  <a:pt x="6456966" y="1140478"/>
                  <a:pt x="6469764" y="1134918"/>
                  <a:pt x="6485510" y="1123798"/>
                </a:cubicBezTo>
                <a:lnTo>
                  <a:pt x="6498233" y="1113930"/>
                </a:lnTo>
                <a:lnTo>
                  <a:pt x="6488337" y="1130325"/>
                </a:lnTo>
                <a:cubicBezTo>
                  <a:pt x="6439428" y="1211552"/>
                  <a:pt x="6410611" y="1260892"/>
                  <a:pt x="6401887" y="1278347"/>
                </a:cubicBezTo>
                <a:cubicBezTo>
                  <a:pt x="6336048" y="1408117"/>
                  <a:pt x="6280342" y="1539565"/>
                  <a:pt x="6234770" y="1672691"/>
                </a:cubicBezTo>
                <a:cubicBezTo>
                  <a:pt x="6205344" y="1741593"/>
                  <a:pt x="6190630" y="1788425"/>
                  <a:pt x="6190630" y="1813187"/>
                </a:cubicBezTo>
                <a:cubicBezTo>
                  <a:pt x="6190630" y="1831838"/>
                  <a:pt x="6196890" y="1848670"/>
                  <a:pt x="6209410" y="1863683"/>
                </a:cubicBezTo>
                <a:cubicBezTo>
                  <a:pt x="6226759" y="1883823"/>
                  <a:pt x="6250983" y="1893893"/>
                  <a:pt x="6282083" y="1893893"/>
                </a:cubicBezTo>
                <a:cubicBezTo>
                  <a:pt x="6353884" y="1893893"/>
                  <a:pt x="6434953" y="1859965"/>
                  <a:pt x="6525291" y="1792110"/>
                </a:cubicBezTo>
                <a:cubicBezTo>
                  <a:pt x="6645989" y="1701829"/>
                  <a:pt x="6743894" y="1588153"/>
                  <a:pt x="6819006" y="1451082"/>
                </a:cubicBezTo>
                <a:cubicBezTo>
                  <a:pt x="6883678" y="1333148"/>
                  <a:pt x="6916014" y="1230158"/>
                  <a:pt x="6916014" y="1142113"/>
                </a:cubicBezTo>
                <a:cubicBezTo>
                  <a:pt x="6916014" y="1087098"/>
                  <a:pt x="6898185" y="1039860"/>
                  <a:pt x="6862527" y="1000399"/>
                </a:cubicBezTo>
                <a:cubicBezTo>
                  <a:pt x="6822994" y="956593"/>
                  <a:pt x="6770024" y="934691"/>
                  <a:pt x="6703614" y="934691"/>
                </a:cubicBezTo>
                <a:close/>
                <a:moveTo>
                  <a:pt x="4999263" y="917599"/>
                </a:moveTo>
                <a:cubicBezTo>
                  <a:pt x="4955479" y="917599"/>
                  <a:pt x="4908394" y="926152"/>
                  <a:pt x="4858009" y="943258"/>
                </a:cubicBezTo>
                <a:cubicBezTo>
                  <a:pt x="4816596" y="957060"/>
                  <a:pt x="4781644" y="974234"/>
                  <a:pt x="4753149" y="994780"/>
                </a:cubicBezTo>
                <a:cubicBezTo>
                  <a:pt x="4738272" y="1005498"/>
                  <a:pt x="4730833" y="1018516"/>
                  <a:pt x="4730833" y="1033835"/>
                </a:cubicBezTo>
                <a:cubicBezTo>
                  <a:pt x="4730833" y="1046882"/>
                  <a:pt x="4736132" y="1059092"/>
                  <a:pt x="4746729" y="1070465"/>
                </a:cubicBezTo>
                <a:cubicBezTo>
                  <a:pt x="4753772" y="1077502"/>
                  <a:pt x="4762418" y="1081020"/>
                  <a:pt x="4772667" y="1081020"/>
                </a:cubicBezTo>
                <a:cubicBezTo>
                  <a:pt x="4781133" y="1081020"/>
                  <a:pt x="4791196" y="1077840"/>
                  <a:pt x="4802854" y="1071480"/>
                </a:cubicBezTo>
                <a:cubicBezTo>
                  <a:pt x="4847101" y="1047188"/>
                  <a:pt x="4879630" y="1032268"/>
                  <a:pt x="4900439" y="1026720"/>
                </a:cubicBezTo>
                <a:cubicBezTo>
                  <a:pt x="4753441" y="1140154"/>
                  <a:pt x="4640641" y="1271620"/>
                  <a:pt x="4562039" y="1421118"/>
                </a:cubicBezTo>
                <a:cubicBezTo>
                  <a:pt x="4502944" y="1533391"/>
                  <a:pt x="4473396" y="1632428"/>
                  <a:pt x="4473396" y="1718230"/>
                </a:cubicBezTo>
                <a:cubicBezTo>
                  <a:pt x="4473396" y="1755149"/>
                  <a:pt x="4482601" y="1787656"/>
                  <a:pt x="4501010" y="1815750"/>
                </a:cubicBezTo>
                <a:cubicBezTo>
                  <a:pt x="4526050" y="1852804"/>
                  <a:pt x="4559169" y="1871331"/>
                  <a:pt x="4600368" y="1871331"/>
                </a:cubicBezTo>
                <a:cubicBezTo>
                  <a:pt x="4666108" y="1871331"/>
                  <a:pt x="4743143" y="1828783"/>
                  <a:pt x="4831473" y="1743686"/>
                </a:cubicBezTo>
                <a:cubicBezTo>
                  <a:pt x="4933868" y="1644909"/>
                  <a:pt x="5020724" y="1533462"/>
                  <a:pt x="5092041" y="1409346"/>
                </a:cubicBezTo>
                <a:cubicBezTo>
                  <a:pt x="5158642" y="1292123"/>
                  <a:pt x="5191943" y="1192199"/>
                  <a:pt x="5191943" y="1109574"/>
                </a:cubicBezTo>
                <a:cubicBezTo>
                  <a:pt x="5191943" y="1057629"/>
                  <a:pt x="5176524" y="1018189"/>
                  <a:pt x="5145688" y="991255"/>
                </a:cubicBezTo>
                <a:cubicBezTo>
                  <a:pt x="5106433" y="942151"/>
                  <a:pt x="5057625" y="917599"/>
                  <a:pt x="4999263" y="917599"/>
                </a:cubicBezTo>
                <a:close/>
                <a:moveTo>
                  <a:pt x="0" y="0"/>
                </a:moveTo>
                <a:lnTo>
                  <a:pt x="12227507" y="0"/>
                </a:lnTo>
                <a:lnTo>
                  <a:pt x="1222750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E1B678-CD1C-B208-D378-282606AD539B}"/>
              </a:ext>
            </a:extLst>
          </p:cNvPr>
          <p:cNvSpPr/>
          <p:nvPr/>
        </p:nvSpPr>
        <p:spPr>
          <a:xfrm>
            <a:off x="12275634" y="577515"/>
            <a:ext cx="237208" cy="57270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555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3.7037E-7 L -1.00873 -0.01389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43" y="-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-1.0556 0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9080-D016-6EE9-D745-1D1D89CE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KEISTIMEWAAN NABI MUHAMMAD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B6464-9D36-435D-4144-60E7D0FAA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63485"/>
          </a:xfrm>
        </p:spPr>
        <p:txBody>
          <a:bodyPr>
            <a:normAutofit fontScale="92500"/>
          </a:bodyPr>
          <a:lstStyle/>
          <a:p>
            <a:pPr marL="0" indent="0" algn="r">
              <a:lnSpc>
                <a:spcPct val="110000"/>
              </a:lnSpc>
              <a:buNone/>
            </a:pPr>
            <a:r>
              <a:rPr lang="ar-SA" sz="4000" dirty="0"/>
              <a:t>آتِي بَابَ اْلجَنَّةِ يَوْمَ اْلقِيَامَةِ فَأَسْتَفْتِحُ,فَيَقُوْلُ اْلخَازِنُ: مَنْ اَنْتَ؟ فَأَقُوْلُ: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ar-SA" sz="4000" dirty="0"/>
              <a:t> مُحَمَّدٌ فَيَقُوْلُ: بِكَ اُمِرْتُ اَلَّااَفْتَحَ لِأَحَدٍ قَبْلَكَ</a:t>
            </a:r>
            <a:endParaRPr lang="id-ID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925803-B5A7-A281-3799-D226AA6D66DE}"/>
              </a:ext>
            </a:extLst>
          </p:cNvPr>
          <p:cNvSpPr txBox="1">
            <a:spLocks/>
          </p:cNvSpPr>
          <p:nvPr/>
        </p:nvSpPr>
        <p:spPr>
          <a:xfrm>
            <a:off x="838200" y="3568891"/>
            <a:ext cx="10515600" cy="2913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3000" dirty="0"/>
              <a:t>Di </a:t>
            </a:r>
            <a:r>
              <a:rPr lang="en-US" sz="3000" dirty="0" err="1"/>
              <a:t>hari</a:t>
            </a:r>
            <a:r>
              <a:rPr lang="en-US" sz="3000" dirty="0"/>
              <a:t> </a:t>
            </a:r>
            <a:r>
              <a:rPr lang="en-US" sz="3000" dirty="0" err="1"/>
              <a:t>kiamat</a:t>
            </a:r>
            <a:r>
              <a:rPr lang="en-US" sz="3000" dirty="0"/>
              <a:t> </a:t>
            </a:r>
            <a:r>
              <a:rPr lang="en-US" sz="3000" dirty="0" err="1"/>
              <a:t>kudatangi</a:t>
            </a:r>
            <a:r>
              <a:rPr lang="en-US" sz="3000" dirty="0"/>
              <a:t> </a:t>
            </a:r>
            <a:r>
              <a:rPr lang="en-US" sz="3000" dirty="0" err="1"/>
              <a:t>pintu</a:t>
            </a:r>
            <a:r>
              <a:rPr lang="en-US" sz="3000" dirty="0"/>
              <a:t> </a:t>
            </a:r>
            <a:r>
              <a:rPr lang="en-US" sz="3000" dirty="0" err="1"/>
              <a:t>surga</a:t>
            </a:r>
            <a:r>
              <a:rPr lang="en-US" sz="3000" dirty="0"/>
              <a:t>, lalu </a:t>
            </a:r>
            <a:r>
              <a:rPr lang="en-US" sz="3000" dirty="0" err="1"/>
              <a:t>kuminta</a:t>
            </a:r>
            <a:r>
              <a:rPr lang="en-US" sz="3000" dirty="0"/>
              <a:t> </a:t>
            </a:r>
            <a:r>
              <a:rPr lang="en-US" sz="3000" dirty="0" err="1"/>
              <a:t>dibukakan</a:t>
            </a:r>
            <a:r>
              <a:rPr lang="en-US" sz="3000" dirty="0"/>
              <a:t>. </a:t>
            </a:r>
            <a:r>
              <a:rPr lang="en-US" sz="3000" dirty="0" err="1"/>
              <a:t>Malaikat</a:t>
            </a:r>
            <a:r>
              <a:rPr lang="en-US" sz="3000" dirty="0"/>
              <a:t> </a:t>
            </a:r>
            <a:r>
              <a:rPr lang="en-US" sz="3000" dirty="0" err="1"/>
              <a:t>penjaga</a:t>
            </a:r>
            <a:r>
              <a:rPr lang="en-US" sz="3000" dirty="0"/>
              <a:t> </a:t>
            </a:r>
            <a:r>
              <a:rPr lang="en-US" sz="3000" dirty="0" err="1"/>
              <a:t>surga</a:t>
            </a:r>
            <a:r>
              <a:rPr lang="en-US" sz="3000" dirty="0"/>
              <a:t> bertanya: “</a:t>
            </a:r>
            <a:r>
              <a:rPr lang="en-US" sz="3000" dirty="0" err="1"/>
              <a:t>Siapakah</a:t>
            </a:r>
            <a:r>
              <a:rPr lang="en-US" sz="3000" dirty="0"/>
              <a:t> </a:t>
            </a:r>
            <a:r>
              <a:rPr lang="en-US" sz="3000" dirty="0" err="1"/>
              <a:t>engkau</a:t>
            </a:r>
            <a:r>
              <a:rPr lang="en-US" sz="3000" dirty="0"/>
              <a:t>?”, lalu </a:t>
            </a:r>
            <a:r>
              <a:rPr lang="en-US" sz="3000" dirty="0" err="1"/>
              <a:t>kujawab</a:t>
            </a:r>
            <a:r>
              <a:rPr lang="en-US" sz="3000" dirty="0"/>
              <a:t>: “Muhammad”. Dia </a:t>
            </a:r>
            <a:r>
              <a:rPr lang="en-US" sz="3000" dirty="0" err="1"/>
              <a:t>berkata</a:t>
            </a:r>
            <a:r>
              <a:rPr lang="en-US" sz="3000" dirty="0"/>
              <a:t>: “Karena </a:t>
            </a:r>
            <a:r>
              <a:rPr lang="en-US" sz="3000" dirty="0" err="1"/>
              <a:t>engkaulah</a:t>
            </a:r>
            <a:r>
              <a:rPr lang="en-US" sz="3000" dirty="0"/>
              <a:t> </a:t>
            </a:r>
            <a:r>
              <a:rPr lang="en-US" sz="3000" dirty="0" err="1"/>
              <a:t>aku</a:t>
            </a:r>
            <a:r>
              <a:rPr lang="en-US" sz="3000" dirty="0"/>
              <a:t> </a:t>
            </a:r>
            <a:r>
              <a:rPr lang="en-US" sz="3000" dirty="0" err="1"/>
              <a:t>diperintahkan</a:t>
            </a:r>
            <a:r>
              <a:rPr lang="en-US" sz="3000" dirty="0"/>
              <a:t> agar tidak membuka </a:t>
            </a:r>
            <a:r>
              <a:rPr lang="en-US" sz="3000" dirty="0" err="1"/>
              <a:t>pintu</a:t>
            </a:r>
            <a:r>
              <a:rPr lang="en-US" sz="3000" dirty="0"/>
              <a:t> </a:t>
            </a:r>
            <a:r>
              <a:rPr lang="en-US" sz="3000" dirty="0" err="1"/>
              <a:t>surga</a:t>
            </a:r>
            <a:r>
              <a:rPr lang="en-US" sz="3000" dirty="0"/>
              <a:t> bagi </a:t>
            </a:r>
            <a:r>
              <a:rPr lang="en-US" sz="3000" dirty="0" err="1"/>
              <a:t>seorang</a:t>
            </a:r>
            <a:r>
              <a:rPr lang="en-US" sz="3000" dirty="0"/>
              <a:t> pun </a:t>
            </a:r>
            <a:r>
              <a:rPr lang="en-US" sz="3000" dirty="0" err="1"/>
              <a:t>sebelummu</a:t>
            </a:r>
            <a:r>
              <a:rPr lang="en-US" sz="3000" dirty="0"/>
              <a:t>”. (</a:t>
            </a:r>
            <a:r>
              <a:rPr lang="en-US" sz="3000" dirty="0" err="1"/>
              <a:t>Hadits</a:t>
            </a:r>
            <a:r>
              <a:rPr lang="en-US" sz="3000" dirty="0"/>
              <a:t> Riwayat Ahmad </a:t>
            </a:r>
            <a:r>
              <a:rPr lang="en-US" sz="3000" dirty="0" err="1"/>
              <a:t>melalui</a:t>
            </a:r>
            <a:r>
              <a:rPr lang="en-US" sz="3000" dirty="0"/>
              <a:t> Anas RA) </a:t>
            </a:r>
            <a:endParaRPr lang="id-ID" sz="3000" dirty="0"/>
          </a:p>
        </p:txBody>
      </p:sp>
    </p:spTree>
    <p:extLst>
      <p:ext uri="{BB962C8B-B14F-4D97-AF65-F5344CB8AC3E}">
        <p14:creationId xmlns:p14="http://schemas.microsoft.com/office/powerpoint/2010/main" val="7431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6503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586F6-3FC0-EE02-BAF1-08204419E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0545"/>
            <a:ext cx="10515600" cy="544566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500" dirty="0"/>
              <a:t>Di </a:t>
            </a:r>
            <a:r>
              <a:rPr lang="en-US" sz="2500" dirty="0" err="1"/>
              <a:t>antara</a:t>
            </a:r>
            <a:r>
              <a:rPr lang="en-US" sz="2500" dirty="0"/>
              <a:t> </a:t>
            </a:r>
            <a:r>
              <a:rPr lang="en-US" sz="2500" dirty="0" err="1"/>
              <a:t>keistimewaan</a:t>
            </a:r>
            <a:r>
              <a:rPr lang="en-US" sz="2500" dirty="0"/>
              <a:t> yang </a:t>
            </a:r>
            <a:r>
              <a:rPr lang="en-US" sz="2500" dirty="0" err="1"/>
              <a:t>dimiliki</a:t>
            </a:r>
            <a:r>
              <a:rPr lang="en-US" sz="2500" dirty="0"/>
              <a:t> Nabi Muhammad Saw </a:t>
            </a:r>
            <a:r>
              <a:rPr lang="en-US" sz="2500" dirty="0" err="1"/>
              <a:t>ialah</a:t>
            </a:r>
            <a:r>
              <a:rPr lang="en-US" sz="2500" dirty="0"/>
              <a:t>, beliau orang </a:t>
            </a:r>
            <a:r>
              <a:rPr lang="en-US" sz="2500" dirty="0" err="1"/>
              <a:t>pertama</a:t>
            </a:r>
            <a:r>
              <a:rPr lang="en-US" sz="2500" dirty="0"/>
              <a:t> yang membuka </a:t>
            </a:r>
            <a:r>
              <a:rPr lang="en-US" sz="2500" dirty="0" err="1"/>
              <a:t>pintu</a:t>
            </a:r>
            <a:r>
              <a:rPr lang="en-US" sz="2500" dirty="0"/>
              <a:t> </a:t>
            </a:r>
            <a:r>
              <a:rPr lang="en-US" sz="2500" dirty="0" err="1"/>
              <a:t>surga</a:t>
            </a:r>
            <a:r>
              <a:rPr lang="en-US" sz="2500" dirty="0"/>
              <a:t>, sehingga </a:t>
            </a:r>
            <a:r>
              <a:rPr lang="en-US" sz="2500" dirty="0" err="1"/>
              <a:t>malaikat</a:t>
            </a:r>
            <a:r>
              <a:rPr lang="en-US" sz="2500" dirty="0"/>
              <a:t> </a:t>
            </a:r>
            <a:r>
              <a:rPr lang="en-US" sz="2500" dirty="0" err="1"/>
              <a:t>penjaga</a:t>
            </a:r>
            <a:r>
              <a:rPr lang="en-US" sz="2500" dirty="0"/>
              <a:t> </a:t>
            </a:r>
            <a:r>
              <a:rPr lang="en-US" sz="2500" dirty="0" err="1"/>
              <a:t>pintu</a:t>
            </a:r>
            <a:r>
              <a:rPr lang="en-US" sz="2500" dirty="0"/>
              <a:t> </a:t>
            </a:r>
            <a:r>
              <a:rPr lang="en-US" sz="2500" dirty="0" err="1"/>
              <a:t>surga</a:t>
            </a:r>
            <a:r>
              <a:rPr lang="en-US" sz="2500" dirty="0"/>
              <a:t> </a:t>
            </a:r>
            <a:r>
              <a:rPr lang="en-US" sz="2500" dirty="0" err="1"/>
              <a:t>berkata</a:t>
            </a:r>
            <a:r>
              <a:rPr lang="en-US" sz="2500" dirty="0"/>
              <a:t>: </a:t>
            </a:r>
            <a:r>
              <a:rPr lang="en-US" sz="2500" i="1" dirty="0"/>
              <a:t>“Aku </a:t>
            </a:r>
            <a:r>
              <a:rPr lang="en-US" sz="2500" i="1" dirty="0" err="1"/>
              <a:t>diperintahkan</a:t>
            </a:r>
            <a:r>
              <a:rPr lang="en-US" sz="2500" i="1" dirty="0"/>
              <a:t> agar tidak </a:t>
            </a:r>
            <a:r>
              <a:rPr lang="en-US" sz="2500" i="1" dirty="0" err="1"/>
              <a:t>membukakan</a:t>
            </a:r>
            <a:r>
              <a:rPr lang="en-US" sz="2500" i="1" dirty="0"/>
              <a:t> </a:t>
            </a:r>
            <a:r>
              <a:rPr lang="en-US" sz="2500" i="1" dirty="0" err="1"/>
              <a:t>pintu</a:t>
            </a:r>
            <a:r>
              <a:rPr lang="en-US" sz="2500" i="1" dirty="0"/>
              <a:t> </a:t>
            </a:r>
            <a:r>
              <a:rPr lang="en-US" sz="2500" i="1" dirty="0" err="1"/>
              <a:t>surga</a:t>
            </a:r>
            <a:r>
              <a:rPr lang="en-US" sz="2500" i="1" dirty="0"/>
              <a:t> kepada siapa pun sebelum </a:t>
            </a:r>
            <a:r>
              <a:rPr lang="en-US" sz="2500" i="1" dirty="0" err="1"/>
              <a:t>engkau</a:t>
            </a:r>
            <a:r>
              <a:rPr lang="en-US" sz="2500" i="1" dirty="0"/>
              <a:t>.” </a:t>
            </a:r>
            <a:r>
              <a:rPr lang="en-US" sz="2500" dirty="0"/>
              <a:t>Hal </a:t>
            </a:r>
            <a:r>
              <a:rPr lang="en-US" sz="2500" dirty="0" err="1"/>
              <a:t>ini</a:t>
            </a:r>
            <a:r>
              <a:rPr lang="en-US" sz="2500" dirty="0"/>
              <a:t> jelas </a:t>
            </a:r>
            <a:r>
              <a:rPr lang="en-US" sz="2500" dirty="0" err="1"/>
              <a:t>menunjukkan</a:t>
            </a:r>
            <a:r>
              <a:rPr lang="en-US" sz="2500" dirty="0"/>
              <a:t> </a:t>
            </a:r>
            <a:r>
              <a:rPr lang="en-US" sz="2500" dirty="0" err="1"/>
              <a:t>betapa</a:t>
            </a:r>
            <a:r>
              <a:rPr lang="en-US" sz="2500" dirty="0"/>
              <a:t> </a:t>
            </a:r>
            <a:r>
              <a:rPr lang="en-US" sz="2500" dirty="0" err="1"/>
              <a:t>tingginya</a:t>
            </a:r>
            <a:r>
              <a:rPr lang="en-US" sz="2500" dirty="0"/>
              <a:t> </a:t>
            </a:r>
            <a:r>
              <a:rPr lang="en-US" sz="2500" dirty="0" err="1"/>
              <a:t>kedudukan</a:t>
            </a:r>
            <a:r>
              <a:rPr lang="en-US" sz="2500" dirty="0"/>
              <a:t> Nabi Saw di sisi Allah </a:t>
            </a:r>
            <a:r>
              <a:rPr lang="en-US" sz="2500" dirty="0" err="1"/>
              <a:t>Swt</a:t>
            </a:r>
            <a:r>
              <a:rPr lang="en-US" sz="2500" dirty="0"/>
              <a:t> maka tidak </a:t>
            </a:r>
            <a:r>
              <a:rPr lang="en-US" sz="2500" dirty="0" err="1"/>
              <a:t>heran</a:t>
            </a:r>
            <a:r>
              <a:rPr lang="en-US" sz="2500" dirty="0"/>
              <a:t> </a:t>
            </a:r>
            <a:r>
              <a:rPr lang="en-US" sz="2500" dirty="0" err="1"/>
              <a:t>apabila</a:t>
            </a:r>
            <a:r>
              <a:rPr lang="en-US" sz="2500" dirty="0"/>
              <a:t> beliau </a:t>
            </a:r>
            <a:r>
              <a:rPr lang="en-US" sz="2500" dirty="0" err="1"/>
              <a:t>dijuluki</a:t>
            </a:r>
            <a:r>
              <a:rPr lang="en-US" sz="2500" dirty="0"/>
              <a:t> sebagai makhluk Allah yang paling </a:t>
            </a:r>
            <a:r>
              <a:rPr lang="en-US" sz="2500" dirty="0" err="1"/>
              <a:t>mulia</a:t>
            </a:r>
            <a:r>
              <a:rPr lang="en-US" sz="2500" dirty="0"/>
              <a:t> dan </a:t>
            </a:r>
            <a:r>
              <a:rPr lang="en-US" sz="2500" dirty="0" err="1"/>
              <a:t>terhormat</a:t>
            </a:r>
            <a:r>
              <a:rPr lang="en-US" sz="2500" dirty="0"/>
              <a:t>, sebagai </a:t>
            </a:r>
            <a:r>
              <a:rPr lang="en-US" sz="2500" dirty="0" err="1"/>
              <a:t>pemilik</a:t>
            </a:r>
            <a:r>
              <a:rPr lang="en-US" sz="2500" dirty="0"/>
              <a:t> </a:t>
            </a:r>
            <a:r>
              <a:rPr lang="en-US" sz="2500" i="1" dirty="0" err="1"/>
              <a:t>Syafa’atul</a:t>
            </a:r>
            <a:r>
              <a:rPr lang="en-US" sz="2500" i="1" dirty="0"/>
              <a:t> ‘</a:t>
            </a:r>
            <a:r>
              <a:rPr lang="en-US" sz="2500" i="1" dirty="0" err="1"/>
              <a:t>Uzhma</a:t>
            </a:r>
            <a:r>
              <a:rPr lang="en-US" sz="2500" dirty="0"/>
              <a:t>. Hal </a:t>
            </a:r>
            <a:r>
              <a:rPr lang="en-US" sz="2500" dirty="0" err="1"/>
              <a:t>ini</a:t>
            </a:r>
            <a:r>
              <a:rPr lang="en-US" sz="2500" dirty="0"/>
              <a:t> </a:t>
            </a:r>
            <a:r>
              <a:rPr lang="en-US" sz="2500" dirty="0" err="1"/>
              <a:t>digambarkan</a:t>
            </a:r>
            <a:r>
              <a:rPr lang="en-US" sz="2500" dirty="0"/>
              <a:t> dalam </a:t>
            </a:r>
            <a:r>
              <a:rPr lang="en-US" sz="2500" dirty="0" err="1"/>
              <a:t>hadis</a:t>
            </a:r>
            <a:r>
              <a:rPr lang="en-US" sz="2500" dirty="0"/>
              <a:t>: </a:t>
            </a:r>
            <a:r>
              <a:rPr lang="en-US" sz="2500" i="1" dirty="0"/>
              <a:t>“</a:t>
            </a:r>
            <a:r>
              <a:rPr lang="en-US" sz="2500" i="1" dirty="0" err="1"/>
              <a:t>Manakala</a:t>
            </a:r>
            <a:r>
              <a:rPr lang="en-US" sz="2500" i="1" dirty="0"/>
              <a:t> para </a:t>
            </a:r>
            <a:r>
              <a:rPr lang="en-US" sz="2500" i="1" dirty="0" err="1"/>
              <a:t>nabi</a:t>
            </a:r>
            <a:r>
              <a:rPr lang="en-US" sz="2500" i="1" dirty="0"/>
              <a:t> tidak </a:t>
            </a:r>
            <a:r>
              <a:rPr lang="en-US" sz="2500" i="1" dirty="0" err="1"/>
              <a:t>ada</a:t>
            </a:r>
            <a:r>
              <a:rPr lang="en-US" sz="2500" i="1" dirty="0"/>
              <a:t> yang </a:t>
            </a:r>
            <a:r>
              <a:rPr lang="en-US" sz="2500" i="1" dirty="0" err="1"/>
              <a:t>berani</a:t>
            </a:r>
            <a:r>
              <a:rPr lang="en-US" sz="2500" i="1" dirty="0"/>
              <a:t> menghadap kepada Allah </a:t>
            </a:r>
            <a:r>
              <a:rPr lang="en-US" sz="2500" i="1" dirty="0" err="1"/>
              <a:t>Swt</a:t>
            </a:r>
            <a:r>
              <a:rPr lang="en-US" sz="2500" i="1" dirty="0"/>
              <a:t> untuk </a:t>
            </a:r>
            <a:r>
              <a:rPr lang="en-US" sz="2500" i="1" dirty="0" err="1"/>
              <a:t>memohon</a:t>
            </a:r>
            <a:r>
              <a:rPr lang="en-US" sz="2500" i="1" dirty="0"/>
              <a:t> </a:t>
            </a:r>
            <a:r>
              <a:rPr lang="en-US" sz="2500" i="1" dirty="0" err="1"/>
              <a:t>syafaat</a:t>
            </a:r>
            <a:r>
              <a:rPr lang="en-US" sz="2500" i="1" dirty="0"/>
              <a:t>.”</a:t>
            </a:r>
            <a:r>
              <a:rPr lang="en-US" sz="2500" dirty="0"/>
              <a:t> Dalam </a:t>
            </a:r>
            <a:r>
              <a:rPr lang="en-US" sz="2500" dirty="0" err="1"/>
              <a:t>hadis</a:t>
            </a:r>
            <a:r>
              <a:rPr lang="en-US" sz="2500" dirty="0"/>
              <a:t> lain </a:t>
            </a:r>
            <a:r>
              <a:rPr lang="en-US" sz="2500" dirty="0" err="1"/>
              <a:t>disebutkan</a:t>
            </a:r>
            <a:r>
              <a:rPr lang="en-US" sz="2500" dirty="0"/>
              <a:t> bahwa </a:t>
            </a:r>
            <a:r>
              <a:rPr lang="en-US" sz="2500" dirty="0" err="1"/>
              <a:t>ketika</a:t>
            </a:r>
            <a:r>
              <a:rPr lang="en-US" sz="2500" dirty="0"/>
              <a:t> Nabi Saw menghadap kepada Allah </a:t>
            </a:r>
            <a:r>
              <a:rPr lang="en-US" sz="2500" dirty="0" err="1"/>
              <a:t>Swt</a:t>
            </a:r>
            <a:r>
              <a:rPr lang="en-US" sz="2500" dirty="0"/>
              <a:t> dan </a:t>
            </a:r>
            <a:r>
              <a:rPr lang="en-US" sz="2500" dirty="0" err="1"/>
              <a:t>bersujud</a:t>
            </a:r>
            <a:r>
              <a:rPr lang="en-US" sz="2500" dirty="0"/>
              <a:t> kepada-Nya, Allah </a:t>
            </a:r>
            <a:r>
              <a:rPr lang="en-US" sz="2500" dirty="0" err="1"/>
              <a:t>berfirman</a:t>
            </a:r>
            <a:r>
              <a:rPr lang="en-US" sz="2500" dirty="0"/>
              <a:t> </a:t>
            </a:r>
            <a:r>
              <a:rPr lang="en-US" sz="2500" dirty="0" err="1"/>
              <a:t>kepadanya</a:t>
            </a:r>
            <a:r>
              <a:rPr lang="en-US" sz="2500" dirty="0"/>
              <a:t>, </a:t>
            </a:r>
            <a:r>
              <a:rPr lang="en-US" sz="2500" i="1" dirty="0"/>
              <a:t>“</a:t>
            </a:r>
            <a:r>
              <a:rPr lang="en-US" sz="2500" i="1" dirty="0" err="1"/>
              <a:t>Mintalah</a:t>
            </a:r>
            <a:r>
              <a:rPr lang="en-US" sz="2500" i="1" dirty="0"/>
              <a:t>, pasti </a:t>
            </a:r>
            <a:r>
              <a:rPr lang="en-US" sz="2500" i="1" dirty="0" err="1"/>
              <a:t>Kuberi</a:t>
            </a:r>
            <a:r>
              <a:rPr lang="en-US" sz="2500" i="1" dirty="0"/>
              <a:t>, </a:t>
            </a:r>
            <a:r>
              <a:rPr lang="en-US" sz="2500" i="1" dirty="0" err="1"/>
              <a:t>mintalah</a:t>
            </a:r>
            <a:r>
              <a:rPr lang="en-US" sz="2500" i="1" dirty="0"/>
              <a:t> </a:t>
            </a:r>
            <a:r>
              <a:rPr lang="en-US" sz="2500" i="1" dirty="0" err="1"/>
              <a:t>syafaat</a:t>
            </a:r>
            <a:r>
              <a:rPr lang="en-US" sz="2500" i="1" dirty="0"/>
              <a:t>, </a:t>
            </a:r>
            <a:r>
              <a:rPr lang="en-US" sz="2500" i="1" dirty="0" err="1"/>
              <a:t>niscaya</a:t>
            </a:r>
            <a:r>
              <a:rPr lang="en-US" sz="2500" i="1" dirty="0"/>
              <a:t> </a:t>
            </a:r>
            <a:r>
              <a:rPr lang="en-US" sz="2500" i="1" dirty="0" err="1"/>
              <a:t>Kuberi</a:t>
            </a:r>
            <a:r>
              <a:rPr lang="en-US" sz="2500" i="1" dirty="0"/>
              <a:t> izin untuk memberi </a:t>
            </a:r>
            <a:r>
              <a:rPr lang="en-US" sz="2500" i="1" dirty="0" err="1"/>
              <a:t>syafaat</a:t>
            </a:r>
            <a:r>
              <a:rPr lang="en-US" sz="2500" i="1" dirty="0"/>
              <a:t>.”</a:t>
            </a:r>
            <a:endParaRPr lang="id-ID" sz="2500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85B4526-B9C0-D91A-8B91-0CF9378B95C6}"/>
              </a:ext>
            </a:extLst>
          </p:cNvPr>
          <p:cNvSpPr txBox="1">
            <a:spLocks/>
          </p:cNvSpPr>
          <p:nvPr/>
        </p:nvSpPr>
        <p:spPr>
          <a:xfrm>
            <a:off x="893614" y="193964"/>
            <a:ext cx="10515600" cy="706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500" b="1" i="1" u="sng" dirty="0" err="1"/>
              <a:t>Penjelasan</a:t>
            </a:r>
            <a:endParaRPr lang="id-ID" sz="2500" b="1" i="1" u="sng" dirty="0"/>
          </a:p>
        </p:txBody>
      </p:sp>
    </p:spTree>
    <p:extLst>
      <p:ext uri="{BB962C8B-B14F-4D97-AF65-F5344CB8AC3E}">
        <p14:creationId xmlns:p14="http://schemas.microsoft.com/office/powerpoint/2010/main" val="231261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3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17F5-BB77-5452-5AB6-7FEFDB60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00839-B5DC-EA64-2438-9C4217BEC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8481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Syarah</a:t>
            </a:r>
            <a:r>
              <a:rPr lang="en-US" dirty="0"/>
              <a:t> </a:t>
            </a:r>
            <a:r>
              <a:rPr lang="en-US" dirty="0" err="1"/>
              <a:t>Mukhtaarul</a:t>
            </a:r>
            <a:r>
              <a:rPr lang="en-US" dirty="0"/>
              <a:t> </a:t>
            </a:r>
            <a:r>
              <a:rPr lang="en-US" dirty="0" err="1"/>
              <a:t>Ahaadiits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Hadits-hadits</a:t>
            </a:r>
            <a:r>
              <a:rPr lang="en-US" dirty="0"/>
              <a:t> pilihan)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Karya</a:t>
            </a:r>
            <a:r>
              <a:rPr lang="en-US" dirty="0"/>
              <a:t> Sayyid Ahmad Al </a:t>
            </a:r>
            <a:r>
              <a:rPr lang="en-US" dirty="0" err="1"/>
              <a:t>Hasyimi</a:t>
            </a:r>
            <a:r>
              <a:rPr lang="en-US" dirty="0"/>
              <a:t> </a:t>
            </a:r>
            <a:endParaRPr lang="id-ID" dirty="0"/>
          </a:p>
        </p:txBody>
      </p:sp>
      <p:pic>
        <p:nvPicPr>
          <p:cNvPr id="5" name="Picture 4" descr="A yellow and blue cover with text&#10;&#10;Description automatically generated">
            <a:extLst>
              <a:ext uri="{FF2B5EF4-FFF2-40B4-BE49-F238E27FC236}">
                <a16:creationId xmlns:a16="http://schemas.microsoft.com/office/drawing/2014/main" id="{E3565C58-1FAB-26FD-0905-E45A7D8D2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30" y="1207075"/>
            <a:ext cx="3760057" cy="50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225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KEISTIMEWAAN NABI MUHAMMAD</vt:lpstr>
      <vt:lpstr>PowerPoint Presentation</vt:lpstr>
      <vt:lpstr>Referensi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raden pratama</dc:creator>
  <cp:lastModifiedBy>raden pratama</cp:lastModifiedBy>
  <cp:revision>4</cp:revision>
  <dcterms:created xsi:type="dcterms:W3CDTF">2024-03-10T11:52:49Z</dcterms:created>
  <dcterms:modified xsi:type="dcterms:W3CDTF">2024-05-07T02:13:41Z</dcterms:modified>
</cp:coreProperties>
</file>